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7"/>
    <p:sldMasterId id="2147483665" r:id="rId8"/>
  </p:sldMasterIdLst>
  <p:notesMasterIdLst>
    <p:notesMasterId r:id="rId39"/>
  </p:notesMasterIdLst>
  <p:handoutMasterIdLst>
    <p:handoutMasterId r:id="rId40"/>
  </p:handoutMasterIdLst>
  <p:sldIdLst>
    <p:sldId id="458" r:id="rId9"/>
    <p:sldId id="513" r:id="rId10"/>
    <p:sldId id="555" r:id="rId11"/>
    <p:sldId id="543" r:id="rId12"/>
    <p:sldId id="547" r:id="rId13"/>
    <p:sldId id="552" r:id="rId14"/>
    <p:sldId id="542" r:id="rId15"/>
    <p:sldId id="556" r:id="rId16"/>
    <p:sldId id="557" r:id="rId17"/>
    <p:sldId id="558" r:id="rId18"/>
    <p:sldId id="559" r:id="rId19"/>
    <p:sldId id="560" r:id="rId20"/>
    <p:sldId id="553" r:id="rId21"/>
    <p:sldId id="561" r:id="rId22"/>
    <p:sldId id="530" r:id="rId23"/>
    <p:sldId id="571" r:id="rId24"/>
    <p:sldId id="572" r:id="rId25"/>
    <p:sldId id="573" r:id="rId26"/>
    <p:sldId id="574" r:id="rId27"/>
    <p:sldId id="576" r:id="rId28"/>
    <p:sldId id="578" r:id="rId29"/>
    <p:sldId id="554" r:id="rId30"/>
    <p:sldId id="564" r:id="rId31"/>
    <p:sldId id="565" r:id="rId32"/>
    <p:sldId id="566" r:id="rId33"/>
    <p:sldId id="567" r:id="rId34"/>
    <p:sldId id="568" r:id="rId35"/>
    <p:sldId id="569" r:id="rId36"/>
    <p:sldId id="570" r:id="rId37"/>
    <p:sldId id="512" r:id="rId38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NARD Geoff" initials="BG" lastIdx="1" clrIdx="0"/>
  <p:cmAuthor id="1" name="DAUDE Christian" initials="DC" lastIdx="3" clrIdx="1"/>
  <p:cmAuthor id="2" name="MANN Catherine" initials="MC" lastIdx="107" clrIdx="2"/>
  <p:cmAuthor id="3" name="WITHERIDGE William" initials="WW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1" autoAdjust="0"/>
    <p:restoredTop sz="83195" autoAdjust="0"/>
  </p:normalViewPr>
  <p:slideViewPr>
    <p:cSldViewPr>
      <p:cViewPr>
        <p:scale>
          <a:sx n="70" d="100"/>
          <a:sy n="70" d="100"/>
        </p:scale>
        <p:origin x="-1164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58" y="-7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2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18EA70-C511-4D39-932A-FEF712BE0453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09A6C1-288D-47F4-BAE1-C74C44974A0F}">
      <dgm:prSet phldrT="[Text]" custT="1"/>
      <dgm:spPr/>
      <dgm:t>
        <a:bodyPr/>
        <a:lstStyle/>
        <a:p>
          <a:r>
            <a:rPr lang="en-US" sz="1800" dirty="0" smtClean="0">
              <a:latin typeface="Calibri" pitchFamily="34" charset="0"/>
            </a:rPr>
            <a:t>UU No. 1 </a:t>
          </a:r>
          <a:r>
            <a:rPr lang="en-US" sz="1800" dirty="0" err="1" smtClean="0">
              <a:latin typeface="Calibri" pitchFamily="34" charset="0"/>
            </a:rPr>
            <a:t>Tahun</a:t>
          </a:r>
          <a:r>
            <a:rPr lang="en-US" sz="1800" dirty="0" smtClean="0">
              <a:latin typeface="Calibri" pitchFamily="34" charset="0"/>
            </a:rPr>
            <a:t> 1967 </a:t>
          </a:r>
          <a:r>
            <a:rPr lang="en-US" sz="1800" dirty="0" err="1" smtClean="0">
              <a:latin typeface="Calibri" pitchFamily="34" charset="0"/>
            </a:rPr>
            <a:t>tentang</a:t>
          </a:r>
          <a:r>
            <a:rPr lang="en-US" sz="1800" dirty="0" smtClean="0">
              <a:latin typeface="Calibri" pitchFamily="34" charset="0"/>
            </a:rPr>
            <a:t> PMA</a:t>
          </a:r>
          <a:endParaRPr lang="en-US" sz="1800" dirty="0">
            <a:latin typeface="Calibri" pitchFamily="34" charset="0"/>
          </a:endParaRPr>
        </a:p>
      </dgm:t>
    </dgm:pt>
    <dgm:pt modelId="{52759FCF-7394-4E7C-A997-65B18A27EA7C}" type="parTrans" cxnId="{4917B04E-1452-4DEA-A6FA-3D5667AB030A}">
      <dgm:prSet/>
      <dgm:spPr/>
      <dgm:t>
        <a:bodyPr/>
        <a:lstStyle/>
        <a:p>
          <a:endParaRPr lang="en-US"/>
        </a:p>
      </dgm:t>
    </dgm:pt>
    <dgm:pt modelId="{FC329727-9606-4C3F-8783-11FFC0630F7A}" type="sibTrans" cxnId="{4917B04E-1452-4DEA-A6FA-3D5667AB030A}">
      <dgm:prSet/>
      <dgm:spPr/>
      <dgm:t>
        <a:bodyPr/>
        <a:lstStyle/>
        <a:p>
          <a:endParaRPr lang="en-US"/>
        </a:p>
      </dgm:t>
    </dgm:pt>
    <dgm:pt modelId="{E2F46220-0A5B-450E-B5D0-5DDEF2A0A9B0}">
      <dgm:prSet phldrT="[Text]" custT="1"/>
      <dgm:spPr/>
      <dgm:t>
        <a:bodyPr/>
        <a:lstStyle/>
        <a:p>
          <a:r>
            <a:rPr lang="en-US" sz="1800" b="1" dirty="0" err="1" smtClean="0">
              <a:solidFill>
                <a:srgbClr val="FF0000"/>
              </a:solidFill>
              <a:latin typeface="Calibri" pitchFamily="34" charset="0"/>
            </a:rPr>
            <a:t>Diperbarui</a:t>
          </a:r>
          <a:endParaRPr lang="en-US" sz="1800" b="1" dirty="0">
            <a:solidFill>
              <a:srgbClr val="FF0000"/>
            </a:solidFill>
            <a:latin typeface="Calibri" pitchFamily="34" charset="0"/>
          </a:endParaRPr>
        </a:p>
      </dgm:t>
    </dgm:pt>
    <dgm:pt modelId="{120B782D-6D65-4C47-BA48-81277C578EB0}" type="parTrans" cxnId="{20341ACF-34A9-4AE1-B006-CF3C54E7EDF5}">
      <dgm:prSet/>
      <dgm:spPr/>
      <dgm:t>
        <a:bodyPr/>
        <a:lstStyle/>
        <a:p>
          <a:endParaRPr lang="en-US"/>
        </a:p>
      </dgm:t>
    </dgm:pt>
    <dgm:pt modelId="{EE8A7777-1BB8-4681-82D5-E37F850D24DD}" type="sibTrans" cxnId="{20341ACF-34A9-4AE1-B006-CF3C54E7EDF5}">
      <dgm:prSet/>
      <dgm:spPr/>
      <dgm:t>
        <a:bodyPr/>
        <a:lstStyle/>
        <a:p>
          <a:endParaRPr lang="en-US"/>
        </a:p>
      </dgm:t>
    </dgm:pt>
    <dgm:pt modelId="{F7431DD8-B508-438C-BF85-5DEB4128C93B}">
      <dgm:prSet phldrT="[Text]" custT="1"/>
      <dgm:spPr/>
      <dgm:t>
        <a:bodyPr/>
        <a:lstStyle/>
        <a:p>
          <a:r>
            <a:rPr lang="it-IT" sz="1800" dirty="0" smtClean="0">
              <a:latin typeface="Calibri" pitchFamily="34" charset="0"/>
            </a:rPr>
            <a:t>UU No. 6 Tahun 1968 tentang PMDM</a:t>
          </a:r>
          <a:endParaRPr lang="en-US" sz="1800" dirty="0">
            <a:latin typeface="Calibri" pitchFamily="34" charset="0"/>
          </a:endParaRPr>
        </a:p>
      </dgm:t>
    </dgm:pt>
    <dgm:pt modelId="{5386C377-716F-4DF6-8963-155B0EE329CE}" type="parTrans" cxnId="{6DAE2335-96AB-4BD5-BD1F-A77FBC9BDB2F}">
      <dgm:prSet/>
      <dgm:spPr/>
      <dgm:t>
        <a:bodyPr/>
        <a:lstStyle/>
        <a:p>
          <a:endParaRPr lang="en-US"/>
        </a:p>
      </dgm:t>
    </dgm:pt>
    <dgm:pt modelId="{30EA3230-391D-40D7-97F4-51430A67A3FE}" type="sibTrans" cxnId="{6DAE2335-96AB-4BD5-BD1F-A77FBC9BDB2F}">
      <dgm:prSet/>
      <dgm:spPr/>
      <dgm:t>
        <a:bodyPr/>
        <a:lstStyle/>
        <a:p>
          <a:endParaRPr lang="en-US"/>
        </a:p>
      </dgm:t>
    </dgm:pt>
    <dgm:pt modelId="{5FA4DE29-596E-4E1D-93A9-039F2E22145B}">
      <dgm:prSet phldrT="[Text]" custT="1"/>
      <dgm:spPr/>
      <dgm:t>
        <a:bodyPr/>
        <a:lstStyle/>
        <a:p>
          <a:r>
            <a:rPr lang="en-US" sz="1800" dirty="0" smtClean="0">
              <a:latin typeface="Calibri" pitchFamily="34" charset="0"/>
            </a:rPr>
            <a:t>UU No. 25 </a:t>
          </a:r>
          <a:r>
            <a:rPr lang="en-US" sz="1800" dirty="0" err="1" smtClean="0">
              <a:latin typeface="Calibri" pitchFamily="34" charset="0"/>
            </a:rPr>
            <a:t>Tahun</a:t>
          </a:r>
          <a:r>
            <a:rPr lang="en-US" sz="1800" dirty="0" smtClean="0">
              <a:latin typeface="Calibri" pitchFamily="34" charset="0"/>
            </a:rPr>
            <a:t> 2007 </a:t>
          </a:r>
          <a:r>
            <a:rPr lang="en-US" sz="1800" dirty="0" err="1" smtClean="0">
              <a:latin typeface="Calibri" pitchFamily="34" charset="0"/>
            </a:rPr>
            <a:t>tentang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Penanaman</a:t>
          </a:r>
          <a:r>
            <a:rPr lang="en-US" sz="1800" dirty="0" smtClean="0">
              <a:latin typeface="Calibri" pitchFamily="34" charset="0"/>
            </a:rPr>
            <a:t> Modal</a:t>
          </a:r>
          <a:endParaRPr lang="en-US" sz="1800" dirty="0">
            <a:latin typeface="Calibri" pitchFamily="34" charset="0"/>
          </a:endParaRPr>
        </a:p>
      </dgm:t>
    </dgm:pt>
    <dgm:pt modelId="{2B9757A5-8405-4F6D-A13A-47BBA1BA9574}" type="parTrans" cxnId="{6EEDDC62-241B-467E-9C48-18A80819D200}">
      <dgm:prSet/>
      <dgm:spPr/>
      <dgm:t>
        <a:bodyPr/>
        <a:lstStyle/>
        <a:p>
          <a:endParaRPr lang="en-US"/>
        </a:p>
      </dgm:t>
    </dgm:pt>
    <dgm:pt modelId="{ADCADD9C-D50A-4C9A-909C-5D029208BC04}" type="sibTrans" cxnId="{6EEDDC62-241B-467E-9C48-18A80819D200}">
      <dgm:prSet/>
      <dgm:spPr/>
      <dgm:t>
        <a:bodyPr/>
        <a:lstStyle/>
        <a:p>
          <a:endParaRPr lang="en-US"/>
        </a:p>
      </dgm:t>
    </dgm:pt>
    <dgm:pt modelId="{270A9F54-7EF8-4DDF-9DE2-365939961225}" type="pres">
      <dgm:prSet presAssocID="{E818EA70-C511-4D39-932A-FEF712BE0453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n-US"/>
        </a:p>
      </dgm:t>
    </dgm:pt>
    <dgm:pt modelId="{9ADF3029-F680-4586-820A-6FE5650121FF}" type="pres">
      <dgm:prSet presAssocID="{4309A6C1-288D-47F4-BAE1-C74C44974A0F}" presName="parTx1" presStyleLbl="node1" presStyleIdx="0" presStyleCnt="3" custLinFactNeighborX="-169" custLinFactNeighborY="6882"/>
      <dgm:spPr/>
      <dgm:t>
        <a:bodyPr/>
        <a:lstStyle/>
        <a:p>
          <a:endParaRPr lang="en-US"/>
        </a:p>
      </dgm:t>
    </dgm:pt>
    <dgm:pt modelId="{C2CE6A0B-C4E5-46A1-8A0B-5359852E86F6}" type="pres">
      <dgm:prSet presAssocID="{F7431DD8-B508-438C-BF85-5DEB4128C93B}" presName="parTx2" presStyleLbl="node1" presStyleIdx="1" presStyleCnt="3" custLinFactNeighborX="6755" custLinFactNeighborY="7119"/>
      <dgm:spPr/>
      <dgm:t>
        <a:bodyPr/>
        <a:lstStyle/>
        <a:p>
          <a:endParaRPr lang="en-US"/>
        </a:p>
      </dgm:t>
    </dgm:pt>
    <dgm:pt modelId="{A155114C-B98F-4828-AA51-130189472D39}" type="pres">
      <dgm:prSet presAssocID="{F7431DD8-B508-438C-BF85-5DEB4128C93B}" presName="spPre2" presStyleCnt="0"/>
      <dgm:spPr/>
    </dgm:pt>
    <dgm:pt modelId="{42B97516-DEE0-405D-8B23-975615C0AEA2}" type="pres">
      <dgm:prSet presAssocID="{F7431DD8-B508-438C-BF85-5DEB4128C93B}" presName="chLin2" presStyleCnt="0"/>
      <dgm:spPr/>
    </dgm:pt>
    <dgm:pt modelId="{0D1AED30-EE69-4012-9DB2-540503607391}" type="pres">
      <dgm:prSet presAssocID="{120B782D-6D65-4C47-BA48-81277C578EB0}" presName="Name45" presStyleLbl="parChTrans1D1" presStyleIdx="0" presStyleCnt="4"/>
      <dgm:spPr/>
    </dgm:pt>
    <dgm:pt modelId="{2E805399-3014-4073-A593-0118AD3A7FD0}" type="pres">
      <dgm:prSet presAssocID="{120B782D-6D65-4C47-BA48-81277C578EB0}" presName="Name65" presStyleLbl="parChTrans1D1" presStyleIdx="1" presStyleCnt="4"/>
      <dgm:spPr/>
    </dgm:pt>
    <dgm:pt modelId="{EE3E8053-9BF2-4F8F-95EC-4167249DC032}" type="pres">
      <dgm:prSet presAssocID="{E2F46220-0A5B-450E-B5D0-5DDEF2A0A9B0}" presName="top2" presStyleCnt="0"/>
      <dgm:spPr/>
    </dgm:pt>
    <dgm:pt modelId="{31AC3EAD-5429-45F9-8321-D9BC23AD3907}" type="pres">
      <dgm:prSet presAssocID="{E2F46220-0A5B-450E-B5D0-5DDEF2A0A9B0}" presName="txAndLines2" presStyleCnt="0"/>
      <dgm:spPr/>
    </dgm:pt>
    <dgm:pt modelId="{2F520C68-2989-4408-8350-D4539EF477FF}" type="pres">
      <dgm:prSet presAssocID="{E2F46220-0A5B-450E-B5D0-5DDEF2A0A9B0}" presName="anchor2" presStyleCnt="0"/>
      <dgm:spPr/>
    </dgm:pt>
    <dgm:pt modelId="{F661BE62-9397-4D80-8D9F-049D939EBE3D}" type="pres">
      <dgm:prSet presAssocID="{E2F46220-0A5B-450E-B5D0-5DDEF2A0A9B0}" presName="backup2" presStyleCnt="0"/>
      <dgm:spPr/>
    </dgm:pt>
    <dgm:pt modelId="{4F620F57-256C-4C78-801E-9DDB750C297C}" type="pres">
      <dgm:prSet presAssocID="{E2F46220-0A5B-450E-B5D0-5DDEF2A0A9B0}" presName="preLine2" presStyleLbl="parChTrans1D1" presStyleIdx="2" presStyleCnt="4"/>
      <dgm:spPr/>
    </dgm:pt>
    <dgm:pt modelId="{0D2C552C-1372-4F96-A228-FDA101783947}" type="pres">
      <dgm:prSet presAssocID="{E2F46220-0A5B-450E-B5D0-5DDEF2A0A9B0}" presName="desTx2" presStyleLbl="revTx" presStyleIdx="0" presStyleCnt="0" custScaleX="2000000" custScaleY="2000000" custLinFactX="-178611" custLinFactY="-1496274" custLinFactNeighborX="-200000" custLinFactNeighborY="-15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EE6F34-D480-4FB1-9F8A-F60267D09AD4}" type="pres">
      <dgm:prSet presAssocID="{E2F46220-0A5B-450E-B5D0-5DDEF2A0A9B0}" presName="postLine2" presStyleLbl="parChTrans1D1" presStyleIdx="3" presStyleCnt="4"/>
      <dgm:spPr/>
    </dgm:pt>
    <dgm:pt modelId="{90BD3FF6-5429-46EF-B84F-5DBA6C2C1B07}" type="pres">
      <dgm:prSet presAssocID="{F7431DD8-B508-438C-BF85-5DEB4128C93B}" presName="spPost2" presStyleCnt="0"/>
      <dgm:spPr/>
    </dgm:pt>
    <dgm:pt modelId="{D0BAF0B3-1CF9-4AE9-8C1B-FE8233FE1C5A}" type="pres">
      <dgm:prSet presAssocID="{5FA4DE29-596E-4E1D-93A9-039F2E22145B}" presName="parTx3" presStyleLbl="node1" presStyleIdx="2" presStyleCnt="3" custLinFactNeighborX="-56909" custLinFactNeighborY="-91948"/>
      <dgm:spPr/>
      <dgm:t>
        <a:bodyPr/>
        <a:lstStyle/>
        <a:p>
          <a:endParaRPr lang="en-US"/>
        </a:p>
      </dgm:t>
    </dgm:pt>
  </dgm:ptLst>
  <dgm:cxnLst>
    <dgm:cxn modelId="{4917B04E-1452-4DEA-A6FA-3D5667AB030A}" srcId="{E818EA70-C511-4D39-932A-FEF712BE0453}" destId="{4309A6C1-288D-47F4-BAE1-C74C44974A0F}" srcOrd="0" destOrd="0" parTransId="{52759FCF-7394-4E7C-A997-65B18A27EA7C}" sibTransId="{FC329727-9606-4C3F-8783-11FFC0630F7A}"/>
    <dgm:cxn modelId="{E1183288-9C28-4C2B-A5F7-E20E310CDDAE}" type="presOf" srcId="{E818EA70-C511-4D39-932A-FEF712BE0453}" destId="{270A9F54-7EF8-4DDF-9DE2-365939961225}" srcOrd="0" destOrd="0" presId="urn:microsoft.com/office/officeart/2009/3/layout/SubStepProcess"/>
    <dgm:cxn modelId="{20341ACF-34A9-4AE1-B006-CF3C54E7EDF5}" srcId="{F7431DD8-B508-438C-BF85-5DEB4128C93B}" destId="{E2F46220-0A5B-450E-B5D0-5DDEF2A0A9B0}" srcOrd="0" destOrd="0" parTransId="{120B782D-6D65-4C47-BA48-81277C578EB0}" sibTransId="{EE8A7777-1BB8-4681-82D5-E37F850D24DD}"/>
    <dgm:cxn modelId="{6DAE2335-96AB-4BD5-BD1F-A77FBC9BDB2F}" srcId="{E818EA70-C511-4D39-932A-FEF712BE0453}" destId="{F7431DD8-B508-438C-BF85-5DEB4128C93B}" srcOrd="1" destOrd="0" parTransId="{5386C377-716F-4DF6-8963-155B0EE329CE}" sibTransId="{30EA3230-391D-40D7-97F4-51430A67A3FE}"/>
    <dgm:cxn modelId="{02CA3546-C5EC-472D-A13B-B87C374DD288}" type="presOf" srcId="{E2F46220-0A5B-450E-B5D0-5DDEF2A0A9B0}" destId="{0D2C552C-1372-4F96-A228-FDA101783947}" srcOrd="0" destOrd="0" presId="urn:microsoft.com/office/officeart/2009/3/layout/SubStepProcess"/>
    <dgm:cxn modelId="{6EEDDC62-241B-467E-9C48-18A80819D200}" srcId="{E818EA70-C511-4D39-932A-FEF712BE0453}" destId="{5FA4DE29-596E-4E1D-93A9-039F2E22145B}" srcOrd="2" destOrd="0" parTransId="{2B9757A5-8405-4F6D-A13A-47BBA1BA9574}" sibTransId="{ADCADD9C-D50A-4C9A-909C-5D029208BC04}"/>
    <dgm:cxn modelId="{DE6A965C-3447-40DA-BEDA-C0FFA38D5A3E}" type="presOf" srcId="{5FA4DE29-596E-4E1D-93A9-039F2E22145B}" destId="{D0BAF0B3-1CF9-4AE9-8C1B-FE8233FE1C5A}" srcOrd="0" destOrd="0" presId="urn:microsoft.com/office/officeart/2009/3/layout/SubStepProcess"/>
    <dgm:cxn modelId="{E099EF97-DBAF-41D4-A09D-EC9BA7693CB0}" type="presOf" srcId="{F7431DD8-B508-438C-BF85-5DEB4128C93B}" destId="{C2CE6A0B-C4E5-46A1-8A0B-5359852E86F6}" srcOrd="0" destOrd="0" presId="urn:microsoft.com/office/officeart/2009/3/layout/SubStepProcess"/>
    <dgm:cxn modelId="{EFF9A987-5C84-4F53-AAA7-13AE7E567471}" type="presOf" srcId="{4309A6C1-288D-47F4-BAE1-C74C44974A0F}" destId="{9ADF3029-F680-4586-820A-6FE5650121FF}" srcOrd="0" destOrd="0" presId="urn:microsoft.com/office/officeart/2009/3/layout/SubStepProcess"/>
    <dgm:cxn modelId="{0230B0D5-45C1-42DE-863B-2D56972DCA9A}" type="presParOf" srcId="{270A9F54-7EF8-4DDF-9DE2-365939961225}" destId="{9ADF3029-F680-4586-820A-6FE5650121FF}" srcOrd="0" destOrd="0" presId="urn:microsoft.com/office/officeart/2009/3/layout/SubStepProcess"/>
    <dgm:cxn modelId="{7B67EC65-F351-405D-B73B-8D7AF4264EE8}" type="presParOf" srcId="{270A9F54-7EF8-4DDF-9DE2-365939961225}" destId="{C2CE6A0B-C4E5-46A1-8A0B-5359852E86F6}" srcOrd="1" destOrd="0" presId="urn:microsoft.com/office/officeart/2009/3/layout/SubStepProcess"/>
    <dgm:cxn modelId="{FC130010-6263-4F58-AF85-9FE3C953C4F9}" type="presParOf" srcId="{270A9F54-7EF8-4DDF-9DE2-365939961225}" destId="{A155114C-B98F-4828-AA51-130189472D39}" srcOrd="2" destOrd="0" presId="urn:microsoft.com/office/officeart/2009/3/layout/SubStepProcess"/>
    <dgm:cxn modelId="{B7F76573-1FC4-4002-9FE7-67D58A0EA862}" type="presParOf" srcId="{270A9F54-7EF8-4DDF-9DE2-365939961225}" destId="{42B97516-DEE0-405D-8B23-975615C0AEA2}" srcOrd="3" destOrd="0" presId="urn:microsoft.com/office/officeart/2009/3/layout/SubStepProcess"/>
    <dgm:cxn modelId="{68C74BA7-5D39-4066-8C35-7C84E9A7A725}" type="presParOf" srcId="{42B97516-DEE0-405D-8B23-975615C0AEA2}" destId="{0D1AED30-EE69-4012-9DB2-540503607391}" srcOrd="0" destOrd="0" presId="urn:microsoft.com/office/officeart/2009/3/layout/SubStepProcess"/>
    <dgm:cxn modelId="{B6E41FFD-18E9-41CB-8F11-E8BFCA900B06}" type="presParOf" srcId="{42B97516-DEE0-405D-8B23-975615C0AEA2}" destId="{2E805399-3014-4073-A593-0118AD3A7FD0}" srcOrd="1" destOrd="0" presId="urn:microsoft.com/office/officeart/2009/3/layout/SubStepProcess"/>
    <dgm:cxn modelId="{376D3B0B-60AC-4477-B270-051052D54EEF}" type="presParOf" srcId="{42B97516-DEE0-405D-8B23-975615C0AEA2}" destId="{EE3E8053-9BF2-4F8F-95EC-4167249DC032}" srcOrd="2" destOrd="0" presId="urn:microsoft.com/office/officeart/2009/3/layout/SubStepProcess"/>
    <dgm:cxn modelId="{31F57371-C29A-41FD-B274-114FE0AA5B79}" type="presParOf" srcId="{42B97516-DEE0-405D-8B23-975615C0AEA2}" destId="{31AC3EAD-5429-45F9-8321-D9BC23AD3907}" srcOrd="3" destOrd="0" presId="urn:microsoft.com/office/officeart/2009/3/layout/SubStepProcess"/>
    <dgm:cxn modelId="{55BB4F4F-932E-47A7-952A-B39AFD97F237}" type="presParOf" srcId="{31AC3EAD-5429-45F9-8321-D9BC23AD3907}" destId="{2F520C68-2989-4408-8350-D4539EF477FF}" srcOrd="0" destOrd="0" presId="urn:microsoft.com/office/officeart/2009/3/layout/SubStepProcess"/>
    <dgm:cxn modelId="{8858FB5E-9DE9-4244-B83E-19A235074107}" type="presParOf" srcId="{31AC3EAD-5429-45F9-8321-D9BC23AD3907}" destId="{F661BE62-9397-4D80-8D9F-049D939EBE3D}" srcOrd="1" destOrd="0" presId="urn:microsoft.com/office/officeart/2009/3/layout/SubStepProcess"/>
    <dgm:cxn modelId="{CBB4CB3E-83AE-4BCF-9B8F-23118D363CA9}" type="presParOf" srcId="{31AC3EAD-5429-45F9-8321-D9BC23AD3907}" destId="{4F620F57-256C-4C78-801E-9DDB750C297C}" srcOrd="2" destOrd="0" presId="urn:microsoft.com/office/officeart/2009/3/layout/SubStepProcess"/>
    <dgm:cxn modelId="{14BD08E2-4AA3-434D-B495-32BA95B8CBB7}" type="presParOf" srcId="{31AC3EAD-5429-45F9-8321-D9BC23AD3907}" destId="{0D2C552C-1372-4F96-A228-FDA101783947}" srcOrd="3" destOrd="0" presId="urn:microsoft.com/office/officeart/2009/3/layout/SubStepProcess"/>
    <dgm:cxn modelId="{8AFD808D-79F9-4B31-9501-E01C287C0BF9}" type="presParOf" srcId="{31AC3EAD-5429-45F9-8321-D9BC23AD3907}" destId="{22EE6F34-D480-4FB1-9F8A-F60267D09AD4}" srcOrd="4" destOrd="0" presId="urn:microsoft.com/office/officeart/2009/3/layout/SubStepProcess"/>
    <dgm:cxn modelId="{D92B9FD5-921D-489D-9CB6-FF7E48D7BD9D}" type="presParOf" srcId="{270A9F54-7EF8-4DDF-9DE2-365939961225}" destId="{90BD3FF6-5429-46EF-B84F-5DBA6C2C1B07}" srcOrd="4" destOrd="0" presId="urn:microsoft.com/office/officeart/2009/3/layout/SubStepProcess"/>
    <dgm:cxn modelId="{B5AF9020-E682-4479-B070-9CCED3D91880}" type="presParOf" srcId="{270A9F54-7EF8-4DDF-9DE2-365939961225}" destId="{D0BAF0B3-1CF9-4AE9-8C1B-FE8233FE1C5A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409DB6-F084-4121-B5D3-2A8B38C5E567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775315-91AA-41AD-8C1E-C9C1267A8E27}">
      <dgm:prSet phldrT="[Text]" custT="1"/>
      <dgm:spPr/>
      <dgm:t>
        <a:bodyPr/>
        <a:lstStyle/>
        <a:p>
          <a:r>
            <a:rPr lang="en-US" sz="3000" dirty="0" err="1" smtClean="0">
              <a:latin typeface="Calibri" pitchFamily="34" charset="0"/>
            </a:rPr>
            <a:t>Muana</a:t>
          </a:r>
          <a:r>
            <a:rPr lang="en-US" sz="3000" dirty="0" smtClean="0">
              <a:latin typeface="Calibri" pitchFamily="34" charset="0"/>
            </a:rPr>
            <a:t> Nanga  (2001:124)</a:t>
          </a:r>
          <a:endParaRPr lang="en-US" sz="3000" dirty="0">
            <a:latin typeface="Calibri" pitchFamily="34" charset="0"/>
          </a:endParaRPr>
        </a:p>
      </dgm:t>
    </dgm:pt>
    <dgm:pt modelId="{65138DF7-0C3D-40FC-A606-AE4EE16DFE6F}" type="parTrans" cxnId="{421ECD15-84A2-40B6-9027-09B55E5722DA}">
      <dgm:prSet/>
      <dgm:spPr/>
      <dgm:t>
        <a:bodyPr/>
        <a:lstStyle/>
        <a:p>
          <a:endParaRPr lang="en-US"/>
        </a:p>
      </dgm:t>
    </dgm:pt>
    <dgm:pt modelId="{E4ABCFDE-A9B4-42D0-AD11-E0EC719075FD}" type="sibTrans" cxnId="{421ECD15-84A2-40B6-9027-09B55E5722DA}">
      <dgm:prSet/>
      <dgm:spPr/>
      <dgm:t>
        <a:bodyPr/>
        <a:lstStyle/>
        <a:p>
          <a:endParaRPr lang="en-US"/>
        </a:p>
      </dgm:t>
    </dgm:pt>
    <dgm:pt modelId="{3654CC73-CC84-4C88-8826-793702026561}">
      <dgm:prSet phldrT="[Text]" custT="1"/>
      <dgm:spPr/>
      <dgm:t>
        <a:bodyPr/>
        <a:lstStyle/>
        <a:p>
          <a:r>
            <a:rPr lang="sv-SE" sz="1800" b="0" dirty="0" smtClean="0">
              <a:latin typeface="Calibri" pitchFamily="34" charset="0"/>
            </a:rPr>
            <a:t>Investasi </a:t>
          </a:r>
          <a:r>
            <a:rPr lang="sv-SE" sz="1800" dirty="0" smtClean="0">
              <a:latin typeface="Calibri" pitchFamily="34" charset="0"/>
            </a:rPr>
            <a:t>sebagai tambahan bersih terhadap modal </a:t>
          </a:r>
          <a:r>
            <a:rPr lang="en-US" sz="1800" dirty="0" err="1" smtClean="0">
              <a:latin typeface="Calibri" pitchFamily="34" charset="0"/>
            </a:rPr>
            <a:t>saham</a:t>
          </a:r>
          <a:r>
            <a:rPr lang="en-US" sz="1800" dirty="0" smtClean="0">
              <a:latin typeface="Calibri" pitchFamily="34" charset="0"/>
            </a:rPr>
            <a:t> yang </a:t>
          </a:r>
          <a:r>
            <a:rPr lang="en-US" sz="1800" dirty="0" err="1" smtClean="0">
              <a:latin typeface="Calibri" pitchFamily="34" charset="0"/>
            </a:rPr>
            <a:t>ada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i="1" dirty="0" smtClean="0">
              <a:latin typeface="Calibri" pitchFamily="34" charset="0"/>
            </a:rPr>
            <a:t>stock</a:t>
          </a:r>
          <a:r>
            <a:rPr lang="en-US" sz="1800" dirty="0" smtClean="0">
              <a:latin typeface="Calibri" pitchFamily="34" charset="0"/>
            </a:rPr>
            <a:t>). </a:t>
          </a:r>
          <a:r>
            <a:rPr lang="en-US" sz="1800" dirty="0" err="1" smtClean="0">
              <a:latin typeface="Calibri" pitchFamily="34" charset="0"/>
            </a:rPr>
            <a:t>Istilah</a:t>
          </a:r>
          <a:r>
            <a:rPr lang="en-US" sz="1800" dirty="0" smtClean="0">
              <a:latin typeface="Calibri" pitchFamily="34" charset="0"/>
            </a:rPr>
            <a:t> lain </a:t>
          </a:r>
          <a:r>
            <a:rPr lang="en-US" sz="1800" dirty="0" err="1" smtClean="0">
              <a:latin typeface="Calibri" pitchFamily="34" charset="0"/>
            </a:rPr>
            <a:t>dari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investasi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adalah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akumulasi</a:t>
          </a:r>
          <a:r>
            <a:rPr lang="en-US" sz="1800" dirty="0" smtClean="0">
              <a:latin typeface="Calibri" pitchFamily="34" charset="0"/>
            </a:rPr>
            <a:t> modal </a:t>
          </a:r>
          <a:r>
            <a:rPr lang="en-US" sz="1800" dirty="0" err="1" smtClean="0">
              <a:latin typeface="Calibri" pitchFamily="34" charset="0"/>
            </a:rPr>
            <a:t>atau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pembentukan</a:t>
          </a:r>
          <a:r>
            <a:rPr lang="en-US" sz="1800" dirty="0" smtClean="0">
              <a:latin typeface="Calibri" pitchFamily="34" charset="0"/>
            </a:rPr>
            <a:t> modal</a:t>
          </a:r>
          <a:endParaRPr lang="en-US" sz="1800" dirty="0">
            <a:latin typeface="Calibri" pitchFamily="34" charset="0"/>
          </a:endParaRPr>
        </a:p>
      </dgm:t>
    </dgm:pt>
    <dgm:pt modelId="{E20FC467-284B-409F-83BF-08AC6A181EDC}" type="parTrans" cxnId="{88DCE339-BCBF-43B6-908F-5F3E8B59C8FD}">
      <dgm:prSet/>
      <dgm:spPr/>
      <dgm:t>
        <a:bodyPr/>
        <a:lstStyle/>
        <a:p>
          <a:endParaRPr lang="en-US"/>
        </a:p>
      </dgm:t>
    </dgm:pt>
    <dgm:pt modelId="{FEBFE5AB-313D-4574-B4DD-C51D24AB8333}" type="sibTrans" cxnId="{88DCE339-BCBF-43B6-908F-5F3E8B59C8FD}">
      <dgm:prSet/>
      <dgm:spPr/>
      <dgm:t>
        <a:bodyPr/>
        <a:lstStyle/>
        <a:p>
          <a:endParaRPr lang="en-US"/>
        </a:p>
      </dgm:t>
    </dgm:pt>
    <dgm:pt modelId="{1975591A-DFD3-4D55-AFFF-151F082E840C}">
      <dgm:prSet phldrT="[Text]" custT="1"/>
      <dgm:spPr/>
      <dgm:t>
        <a:bodyPr/>
        <a:lstStyle/>
        <a:p>
          <a:r>
            <a:rPr lang="en-US" sz="3000" dirty="0" err="1" smtClean="0">
              <a:latin typeface="Calibri" pitchFamily="34" charset="0"/>
            </a:rPr>
            <a:t>Maluya</a:t>
          </a:r>
          <a:r>
            <a:rPr lang="en-US" sz="3000" dirty="0" smtClean="0">
              <a:latin typeface="Calibri" pitchFamily="34" charset="0"/>
            </a:rPr>
            <a:t> S.P. </a:t>
          </a:r>
          <a:r>
            <a:rPr lang="en-US" sz="3000" dirty="0" err="1" smtClean="0">
              <a:latin typeface="Calibri" pitchFamily="34" charset="0"/>
            </a:rPr>
            <a:t>Hasibuan</a:t>
          </a:r>
          <a:r>
            <a:rPr lang="en-US" sz="3000" dirty="0" smtClean="0">
              <a:latin typeface="Calibri" pitchFamily="34" charset="0"/>
            </a:rPr>
            <a:t> (1990:112)</a:t>
          </a:r>
          <a:endParaRPr lang="en-US" sz="3000" dirty="0">
            <a:latin typeface="Calibri" pitchFamily="34" charset="0"/>
          </a:endParaRPr>
        </a:p>
      </dgm:t>
    </dgm:pt>
    <dgm:pt modelId="{C419D787-7C80-4090-BDF1-11EF4366C0BD}" type="parTrans" cxnId="{664CED0F-47D1-4514-BF4C-ADC18EBC43E6}">
      <dgm:prSet/>
      <dgm:spPr/>
      <dgm:t>
        <a:bodyPr/>
        <a:lstStyle/>
        <a:p>
          <a:endParaRPr lang="en-US"/>
        </a:p>
      </dgm:t>
    </dgm:pt>
    <dgm:pt modelId="{12F3F21E-19E6-4E91-86DA-1072287E2667}" type="sibTrans" cxnId="{664CED0F-47D1-4514-BF4C-ADC18EBC43E6}">
      <dgm:prSet/>
      <dgm:spPr/>
      <dgm:t>
        <a:bodyPr/>
        <a:lstStyle/>
        <a:p>
          <a:endParaRPr lang="en-US"/>
        </a:p>
      </dgm:t>
    </dgm:pt>
    <dgm:pt modelId="{0C369482-258F-435F-A566-A499754ABB08}">
      <dgm:prSet phldrT="[Text]" custT="1"/>
      <dgm:spPr/>
      <dgm:t>
        <a:bodyPr/>
        <a:lstStyle/>
        <a:p>
          <a:r>
            <a:rPr lang="en-US" sz="1800" dirty="0" err="1" smtClean="0">
              <a:latin typeface="Calibri" pitchFamily="34" charset="0"/>
            </a:rPr>
            <a:t>Investasi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merupakan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alat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untuk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mempercepat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pertumbuhan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tingkat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produksi</a:t>
          </a:r>
          <a:r>
            <a:rPr lang="en-US" sz="1800" dirty="0" smtClean="0">
              <a:latin typeface="Calibri" pitchFamily="34" charset="0"/>
            </a:rPr>
            <a:t> di </a:t>
          </a:r>
          <a:r>
            <a:rPr lang="en-US" sz="1800" dirty="0" err="1" smtClean="0">
              <a:latin typeface="Calibri" pitchFamily="34" charset="0"/>
            </a:rPr>
            <a:t>negara</a:t>
          </a:r>
          <a:r>
            <a:rPr lang="en-US" sz="1800" dirty="0" smtClean="0">
              <a:latin typeface="Calibri" pitchFamily="34" charset="0"/>
            </a:rPr>
            <a:t> yang </a:t>
          </a:r>
          <a:r>
            <a:rPr lang="en-US" sz="1800" dirty="0" err="1" smtClean="0">
              <a:latin typeface="Calibri" pitchFamily="34" charset="0"/>
            </a:rPr>
            <a:t>sedang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berkembang</a:t>
          </a:r>
          <a:r>
            <a:rPr lang="en-US" sz="1800" dirty="0" smtClean="0">
              <a:latin typeface="Calibri" pitchFamily="34" charset="0"/>
            </a:rPr>
            <a:t>, </a:t>
          </a:r>
          <a:r>
            <a:rPr lang="en-US" sz="1800" dirty="0" err="1" smtClean="0">
              <a:latin typeface="Calibri" pitchFamily="34" charset="0"/>
            </a:rPr>
            <a:t>sehingga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investasi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berperan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sebagai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sarana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untuk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menciptakan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kesempatan</a:t>
          </a:r>
          <a:r>
            <a:rPr lang="en-US" sz="1800" dirty="0" smtClean="0">
              <a:latin typeface="Calibri" pitchFamily="34" charset="0"/>
            </a:rPr>
            <a:t> </a:t>
          </a:r>
          <a:r>
            <a:rPr lang="en-US" sz="1800" dirty="0" err="1" smtClean="0">
              <a:latin typeface="Calibri" pitchFamily="34" charset="0"/>
            </a:rPr>
            <a:t>kerja</a:t>
          </a:r>
          <a:endParaRPr lang="en-US" sz="1800" dirty="0">
            <a:latin typeface="Calibri" pitchFamily="34" charset="0"/>
          </a:endParaRPr>
        </a:p>
      </dgm:t>
    </dgm:pt>
    <dgm:pt modelId="{7A56A120-8E9A-4CAF-960C-6E49FA2C70F7}" type="parTrans" cxnId="{81B8CD59-6A39-426C-8469-842077CF9541}">
      <dgm:prSet/>
      <dgm:spPr/>
      <dgm:t>
        <a:bodyPr/>
        <a:lstStyle/>
        <a:p>
          <a:endParaRPr lang="en-US"/>
        </a:p>
      </dgm:t>
    </dgm:pt>
    <dgm:pt modelId="{7988DB05-3640-4A2D-B946-B3768EFFAC8D}" type="sibTrans" cxnId="{81B8CD59-6A39-426C-8469-842077CF9541}">
      <dgm:prSet/>
      <dgm:spPr/>
      <dgm:t>
        <a:bodyPr/>
        <a:lstStyle/>
        <a:p>
          <a:endParaRPr lang="en-US"/>
        </a:p>
      </dgm:t>
    </dgm:pt>
    <dgm:pt modelId="{9A109D06-1B05-484F-B79D-666ED1CFD31B}">
      <dgm:prSet phldrT="[Text]" custT="1"/>
      <dgm:spPr/>
      <dgm:t>
        <a:bodyPr/>
        <a:lstStyle/>
        <a:p>
          <a:r>
            <a:rPr lang="en-US" sz="3000" dirty="0" err="1" smtClean="0">
              <a:latin typeface="Calibri" pitchFamily="34" charset="0"/>
            </a:rPr>
            <a:t>Sadono</a:t>
          </a:r>
          <a:r>
            <a:rPr lang="en-US" sz="3000" dirty="0" smtClean="0">
              <a:latin typeface="Calibri" pitchFamily="34" charset="0"/>
            </a:rPr>
            <a:t> </a:t>
          </a:r>
          <a:r>
            <a:rPr lang="en-US" sz="3000" dirty="0" err="1" smtClean="0">
              <a:latin typeface="Calibri" pitchFamily="34" charset="0"/>
            </a:rPr>
            <a:t>Sukirno</a:t>
          </a:r>
          <a:r>
            <a:rPr lang="en-US" sz="3000" dirty="0" smtClean="0">
              <a:latin typeface="Calibri" pitchFamily="34" charset="0"/>
            </a:rPr>
            <a:t> (2008:121)</a:t>
          </a:r>
          <a:endParaRPr lang="en-US" sz="3000" dirty="0">
            <a:latin typeface="Calibri" pitchFamily="34" charset="0"/>
          </a:endParaRPr>
        </a:p>
      </dgm:t>
    </dgm:pt>
    <dgm:pt modelId="{61E402FD-6B99-4E7F-9E00-B6E21F31CEA2}" type="parTrans" cxnId="{413ABFB0-B9A4-41C5-BF99-0F071F36449F}">
      <dgm:prSet/>
      <dgm:spPr/>
      <dgm:t>
        <a:bodyPr/>
        <a:lstStyle/>
        <a:p>
          <a:endParaRPr lang="en-US"/>
        </a:p>
      </dgm:t>
    </dgm:pt>
    <dgm:pt modelId="{8AC27D3E-6E17-4424-99A7-D94793000B59}" type="sibTrans" cxnId="{413ABFB0-B9A4-41C5-BF99-0F071F36449F}">
      <dgm:prSet/>
      <dgm:spPr/>
      <dgm:t>
        <a:bodyPr/>
        <a:lstStyle/>
        <a:p>
          <a:endParaRPr lang="en-US"/>
        </a:p>
      </dgm:t>
    </dgm:pt>
    <dgm:pt modelId="{6DE1CBC0-FF50-4B9E-A9EA-D1876A677C41}">
      <dgm:prSet phldrT="[Text]" custT="1"/>
      <dgm:spPr/>
      <dgm:t>
        <a:bodyPr/>
        <a:lstStyle/>
        <a:p>
          <a:r>
            <a:rPr lang="en-US" sz="1600" dirty="0" err="1" smtClean="0">
              <a:latin typeface="Calibri" pitchFamily="34" charset="0"/>
            </a:rPr>
            <a:t>Investasi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sebagai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pengeluaran</a:t>
          </a:r>
          <a:r>
            <a:rPr lang="en-US" sz="1600" dirty="0" smtClean="0">
              <a:latin typeface="Calibri" pitchFamily="34" charset="0"/>
            </a:rPr>
            <a:t> yang </a:t>
          </a:r>
          <a:r>
            <a:rPr lang="en-US" sz="1600" dirty="0" err="1" smtClean="0">
              <a:latin typeface="Calibri" pitchFamily="34" charset="0"/>
            </a:rPr>
            <a:t>dilakukan</a:t>
          </a:r>
          <a:r>
            <a:rPr lang="en-US" sz="1600" dirty="0" smtClean="0">
              <a:latin typeface="Calibri" pitchFamily="34" charset="0"/>
            </a:rPr>
            <a:t> investor/</a:t>
          </a:r>
          <a:r>
            <a:rPr lang="en-US" sz="1600" dirty="0" err="1" smtClean="0">
              <a:latin typeface="Calibri" pitchFamily="34" charset="0"/>
            </a:rPr>
            <a:t>penanam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nn-NO" sz="1600" dirty="0" smtClean="0">
              <a:latin typeface="Calibri" pitchFamily="34" charset="0"/>
            </a:rPr>
            <a:t>modal/perusahaan untuk membeli barang modal dan perlengkapan produksi </a:t>
          </a:r>
          <a:r>
            <a:rPr lang="en-US" sz="1600" dirty="0" smtClean="0">
              <a:latin typeface="Calibri" pitchFamily="34" charset="0"/>
            </a:rPr>
            <a:t>demi </a:t>
          </a:r>
          <a:r>
            <a:rPr lang="en-US" sz="1600" dirty="0" err="1" smtClean="0">
              <a:latin typeface="Calibri" pitchFamily="34" charset="0"/>
            </a:rPr>
            <a:t>menambah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kemampuan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memproduksi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barang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serta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jasa</a:t>
          </a:r>
          <a:r>
            <a:rPr lang="en-US" sz="1600" dirty="0" smtClean="0">
              <a:latin typeface="Calibri" pitchFamily="34" charset="0"/>
            </a:rPr>
            <a:t> yang </a:t>
          </a:r>
          <a:r>
            <a:rPr lang="en-US" sz="1600" dirty="0" err="1" smtClean="0">
              <a:latin typeface="Calibri" pitchFamily="34" charset="0"/>
            </a:rPr>
            <a:t>tersedia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dalam</a:t>
          </a:r>
          <a:r>
            <a:rPr lang="en-US" sz="1600" dirty="0" smtClean="0">
              <a:latin typeface="Calibri" pitchFamily="34" charset="0"/>
            </a:rPr>
            <a:t> </a:t>
          </a:r>
          <a:r>
            <a:rPr lang="en-US" sz="1600" dirty="0" err="1" smtClean="0">
              <a:latin typeface="Calibri" pitchFamily="34" charset="0"/>
            </a:rPr>
            <a:t>perekonomian</a:t>
          </a:r>
          <a:endParaRPr lang="en-US" sz="1600" dirty="0">
            <a:latin typeface="Calibri" pitchFamily="34" charset="0"/>
          </a:endParaRPr>
        </a:p>
      </dgm:t>
    </dgm:pt>
    <dgm:pt modelId="{5DC0904B-9E90-4FD9-8D07-B5CBABD69B0E}" type="parTrans" cxnId="{FA26AC11-7340-4834-BEA1-33DA276A694B}">
      <dgm:prSet/>
      <dgm:spPr/>
      <dgm:t>
        <a:bodyPr/>
        <a:lstStyle/>
        <a:p>
          <a:endParaRPr lang="en-US"/>
        </a:p>
      </dgm:t>
    </dgm:pt>
    <dgm:pt modelId="{7C3DD196-D38C-4841-880B-EEAD1E79AE3E}" type="sibTrans" cxnId="{FA26AC11-7340-4834-BEA1-33DA276A694B}">
      <dgm:prSet/>
      <dgm:spPr/>
      <dgm:t>
        <a:bodyPr/>
        <a:lstStyle/>
        <a:p>
          <a:endParaRPr lang="en-US"/>
        </a:p>
      </dgm:t>
    </dgm:pt>
    <dgm:pt modelId="{996B068F-DD4F-46BD-A133-72839F25676B}" type="pres">
      <dgm:prSet presAssocID="{DB409DB6-F084-4121-B5D3-2A8B38C5E56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C702B9-BF34-4531-9E89-3832AED2E2C0}" type="pres">
      <dgm:prSet presAssocID="{D5775315-91AA-41AD-8C1E-C9C1267A8E27}" presName="compNode" presStyleCnt="0"/>
      <dgm:spPr/>
    </dgm:pt>
    <dgm:pt modelId="{19EA7FBA-3E7D-426A-BECB-419C68461A17}" type="pres">
      <dgm:prSet presAssocID="{D5775315-91AA-41AD-8C1E-C9C1267A8E27}" presName="aNode" presStyleLbl="bgShp" presStyleIdx="0" presStyleCnt="3"/>
      <dgm:spPr/>
      <dgm:t>
        <a:bodyPr/>
        <a:lstStyle/>
        <a:p>
          <a:endParaRPr lang="en-US"/>
        </a:p>
      </dgm:t>
    </dgm:pt>
    <dgm:pt modelId="{C682A685-2A09-4975-9AE5-F95D45E25841}" type="pres">
      <dgm:prSet presAssocID="{D5775315-91AA-41AD-8C1E-C9C1267A8E27}" presName="textNode" presStyleLbl="bgShp" presStyleIdx="0" presStyleCnt="3"/>
      <dgm:spPr/>
      <dgm:t>
        <a:bodyPr/>
        <a:lstStyle/>
        <a:p>
          <a:endParaRPr lang="en-US"/>
        </a:p>
      </dgm:t>
    </dgm:pt>
    <dgm:pt modelId="{728BC69D-F173-42A4-A3EB-7CA5C526D06F}" type="pres">
      <dgm:prSet presAssocID="{D5775315-91AA-41AD-8C1E-C9C1267A8E27}" presName="compChildNode" presStyleCnt="0"/>
      <dgm:spPr/>
    </dgm:pt>
    <dgm:pt modelId="{50B3152E-3E1D-4557-8911-B0D33A9DFCC9}" type="pres">
      <dgm:prSet presAssocID="{D5775315-91AA-41AD-8C1E-C9C1267A8E27}" presName="theInnerList" presStyleCnt="0"/>
      <dgm:spPr/>
    </dgm:pt>
    <dgm:pt modelId="{F09E1DFE-A1D3-4E26-8900-9B3075B2A910}" type="pres">
      <dgm:prSet presAssocID="{3654CC73-CC84-4C88-8826-793702026561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207F0D-5E7D-46B2-B195-29FC9220395A}" type="pres">
      <dgm:prSet presAssocID="{D5775315-91AA-41AD-8C1E-C9C1267A8E27}" presName="aSpace" presStyleCnt="0"/>
      <dgm:spPr/>
    </dgm:pt>
    <dgm:pt modelId="{2CB17173-0042-4F8E-9E6F-C64FF36C7967}" type="pres">
      <dgm:prSet presAssocID="{1975591A-DFD3-4D55-AFFF-151F082E840C}" presName="compNode" presStyleCnt="0"/>
      <dgm:spPr/>
    </dgm:pt>
    <dgm:pt modelId="{B555A276-6748-4779-A6D6-699A10B67A41}" type="pres">
      <dgm:prSet presAssocID="{1975591A-DFD3-4D55-AFFF-151F082E840C}" presName="aNode" presStyleLbl="bgShp" presStyleIdx="1" presStyleCnt="3"/>
      <dgm:spPr/>
      <dgm:t>
        <a:bodyPr/>
        <a:lstStyle/>
        <a:p>
          <a:endParaRPr lang="en-US"/>
        </a:p>
      </dgm:t>
    </dgm:pt>
    <dgm:pt modelId="{6AE0B570-7525-4BAC-98F2-BBDB86A634A2}" type="pres">
      <dgm:prSet presAssocID="{1975591A-DFD3-4D55-AFFF-151F082E840C}" presName="textNode" presStyleLbl="bgShp" presStyleIdx="1" presStyleCnt="3"/>
      <dgm:spPr/>
      <dgm:t>
        <a:bodyPr/>
        <a:lstStyle/>
        <a:p>
          <a:endParaRPr lang="en-US"/>
        </a:p>
      </dgm:t>
    </dgm:pt>
    <dgm:pt modelId="{50463C4C-8582-422B-B042-E09076F5F1C9}" type="pres">
      <dgm:prSet presAssocID="{1975591A-DFD3-4D55-AFFF-151F082E840C}" presName="compChildNode" presStyleCnt="0"/>
      <dgm:spPr/>
    </dgm:pt>
    <dgm:pt modelId="{AD4B7EFB-9129-4C0A-9D1B-E8C01424AED0}" type="pres">
      <dgm:prSet presAssocID="{1975591A-DFD3-4D55-AFFF-151F082E840C}" presName="theInnerList" presStyleCnt="0"/>
      <dgm:spPr/>
    </dgm:pt>
    <dgm:pt modelId="{FB0F12A2-3352-4916-963B-A195FF7AE5BF}" type="pres">
      <dgm:prSet presAssocID="{0C369482-258F-435F-A566-A499754ABB0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22F28-7FE9-4615-8390-21727BC60951}" type="pres">
      <dgm:prSet presAssocID="{1975591A-DFD3-4D55-AFFF-151F082E840C}" presName="aSpace" presStyleCnt="0"/>
      <dgm:spPr/>
    </dgm:pt>
    <dgm:pt modelId="{A6D46C8E-74BC-45BB-9367-C5EA30B9D268}" type="pres">
      <dgm:prSet presAssocID="{9A109D06-1B05-484F-B79D-666ED1CFD31B}" presName="compNode" presStyleCnt="0"/>
      <dgm:spPr/>
    </dgm:pt>
    <dgm:pt modelId="{8BD43902-9839-445A-BB39-717F21ECE213}" type="pres">
      <dgm:prSet presAssocID="{9A109D06-1B05-484F-B79D-666ED1CFD31B}" presName="aNode" presStyleLbl="bgShp" presStyleIdx="2" presStyleCnt="3"/>
      <dgm:spPr/>
      <dgm:t>
        <a:bodyPr/>
        <a:lstStyle/>
        <a:p>
          <a:endParaRPr lang="en-US"/>
        </a:p>
      </dgm:t>
    </dgm:pt>
    <dgm:pt modelId="{9863BEA9-8FAA-42E1-9DE6-EB44BA2615D8}" type="pres">
      <dgm:prSet presAssocID="{9A109D06-1B05-484F-B79D-666ED1CFD31B}" presName="textNode" presStyleLbl="bgShp" presStyleIdx="2" presStyleCnt="3"/>
      <dgm:spPr/>
      <dgm:t>
        <a:bodyPr/>
        <a:lstStyle/>
        <a:p>
          <a:endParaRPr lang="en-US"/>
        </a:p>
      </dgm:t>
    </dgm:pt>
    <dgm:pt modelId="{856AAFEF-03EC-473E-962D-C5453E10E30D}" type="pres">
      <dgm:prSet presAssocID="{9A109D06-1B05-484F-B79D-666ED1CFD31B}" presName="compChildNode" presStyleCnt="0"/>
      <dgm:spPr/>
    </dgm:pt>
    <dgm:pt modelId="{4794DEF6-5848-41BC-96C3-9ADEEBBA4C11}" type="pres">
      <dgm:prSet presAssocID="{9A109D06-1B05-484F-B79D-666ED1CFD31B}" presName="theInnerList" presStyleCnt="0"/>
      <dgm:spPr/>
    </dgm:pt>
    <dgm:pt modelId="{117B4189-FD6C-477E-9C39-C3D6BE9A15F4}" type="pres">
      <dgm:prSet presAssocID="{6DE1CBC0-FF50-4B9E-A9EA-D1876A677C41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DCE339-BCBF-43B6-908F-5F3E8B59C8FD}" srcId="{D5775315-91AA-41AD-8C1E-C9C1267A8E27}" destId="{3654CC73-CC84-4C88-8826-793702026561}" srcOrd="0" destOrd="0" parTransId="{E20FC467-284B-409F-83BF-08AC6A181EDC}" sibTransId="{FEBFE5AB-313D-4574-B4DD-C51D24AB8333}"/>
    <dgm:cxn modelId="{B4188F8D-3CF4-4E9F-B5DA-3FCB37E86D43}" type="presOf" srcId="{9A109D06-1B05-484F-B79D-666ED1CFD31B}" destId="{9863BEA9-8FAA-42E1-9DE6-EB44BA2615D8}" srcOrd="1" destOrd="0" presId="urn:microsoft.com/office/officeart/2005/8/layout/lProcess2"/>
    <dgm:cxn modelId="{664CED0F-47D1-4514-BF4C-ADC18EBC43E6}" srcId="{DB409DB6-F084-4121-B5D3-2A8B38C5E567}" destId="{1975591A-DFD3-4D55-AFFF-151F082E840C}" srcOrd="1" destOrd="0" parTransId="{C419D787-7C80-4090-BDF1-11EF4366C0BD}" sibTransId="{12F3F21E-19E6-4E91-86DA-1072287E2667}"/>
    <dgm:cxn modelId="{C791394E-0C13-45CF-83FB-A96626634BA9}" type="presOf" srcId="{D5775315-91AA-41AD-8C1E-C9C1267A8E27}" destId="{C682A685-2A09-4975-9AE5-F95D45E25841}" srcOrd="1" destOrd="0" presId="urn:microsoft.com/office/officeart/2005/8/layout/lProcess2"/>
    <dgm:cxn modelId="{EC817A9C-E59D-44E1-B0F4-DC613C86C92F}" type="presOf" srcId="{9A109D06-1B05-484F-B79D-666ED1CFD31B}" destId="{8BD43902-9839-445A-BB39-717F21ECE213}" srcOrd="0" destOrd="0" presId="urn:microsoft.com/office/officeart/2005/8/layout/lProcess2"/>
    <dgm:cxn modelId="{FCB124A4-F0C5-4290-B6F2-0157203BC6CA}" type="presOf" srcId="{1975591A-DFD3-4D55-AFFF-151F082E840C}" destId="{6AE0B570-7525-4BAC-98F2-BBDB86A634A2}" srcOrd="1" destOrd="0" presId="urn:microsoft.com/office/officeart/2005/8/layout/lProcess2"/>
    <dgm:cxn modelId="{6F68DE34-0D14-4E7F-B27F-0CACEA017966}" type="presOf" srcId="{1975591A-DFD3-4D55-AFFF-151F082E840C}" destId="{B555A276-6748-4779-A6D6-699A10B67A41}" srcOrd="0" destOrd="0" presId="urn:microsoft.com/office/officeart/2005/8/layout/lProcess2"/>
    <dgm:cxn modelId="{2E388CB3-90EF-49CB-9E0F-2163990171E9}" type="presOf" srcId="{DB409DB6-F084-4121-B5D3-2A8B38C5E567}" destId="{996B068F-DD4F-46BD-A133-72839F25676B}" srcOrd="0" destOrd="0" presId="urn:microsoft.com/office/officeart/2005/8/layout/lProcess2"/>
    <dgm:cxn modelId="{413ABFB0-B9A4-41C5-BF99-0F071F36449F}" srcId="{DB409DB6-F084-4121-B5D3-2A8B38C5E567}" destId="{9A109D06-1B05-484F-B79D-666ED1CFD31B}" srcOrd="2" destOrd="0" parTransId="{61E402FD-6B99-4E7F-9E00-B6E21F31CEA2}" sibTransId="{8AC27D3E-6E17-4424-99A7-D94793000B59}"/>
    <dgm:cxn modelId="{FA26AC11-7340-4834-BEA1-33DA276A694B}" srcId="{9A109D06-1B05-484F-B79D-666ED1CFD31B}" destId="{6DE1CBC0-FF50-4B9E-A9EA-D1876A677C41}" srcOrd="0" destOrd="0" parTransId="{5DC0904B-9E90-4FD9-8D07-B5CBABD69B0E}" sibTransId="{7C3DD196-D38C-4841-880B-EEAD1E79AE3E}"/>
    <dgm:cxn modelId="{421ECD15-84A2-40B6-9027-09B55E5722DA}" srcId="{DB409DB6-F084-4121-B5D3-2A8B38C5E567}" destId="{D5775315-91AA-41AD-8C1E-C9C1267A8E27}" srcOrd="0" destOrd="0" parTransId="{65138DF7-0C3D-40FC-A606-AE4EE16DFE6F}" sibTransId="{E4ABCFDE-A9B4-42D0-AD11-E0EC719075FD}"/>
    <dgm:cxn modelId="{81B8CD59-6A39-426C-8469-842077CF9541}" srcId="{1975591A-DFD3-4D55-AFFF-151F082E840C}" destId="{0C369482-258F-435F-A566-A499754ABB08}" srcOrd="0" destOrd="0" parTransId="{7A56A120-8E9A-4CAF-960C-6E49FA2C70F7}" sibTransId="{7988DB05-3640-4A2D-B946-B3768EFFAC8D}"/>
    <dgm:cxn modelId="{C332210A-7B0C-42B3-9D57-6F8BC0C2F656}" type="presOf" srcId="{3654CC73-CC84-4C88-8826-793702026561}" destId="{F09E1DFE-A1D3-4E26-8900-9B3075B2A910}" srcOrd="0" destOrd="0" presId="urn:microsoft.com/office/officeart/2005/8/layout/lProcess2"/>
    <dgm:cxn modelId="{973D15DC-D7B1-4E28-8983-E84E482C8C04}" type="presOf" srcId="{D5775315-91AA-41AD-8C1E-C9C1267A8E27}" destId="{19EA7FBA-3E7D-426A-BECB-419C68461A17}" srcOrd="0" destOrd="0" presId="urn:microsoft.com/office/officeart/2005/8/layout/lProcess2"/>
    <dgm:cxn modelId="{F25340BC-76E2-48C1-A42E-72864024A297}" type="presOf" srcId="{6DE1CBC0-FF50-4B9E-A9EA-D1876A677C41}" destId="{117B4189-FD6C-477E-9C39-C3D6BE9A15F4}" srcOrd="0" destOrd="0" presId="urn:microsoft.com/office/officeart/2005/8/layout/lProcess2"/>
    <dgm:cxn modelId="{13EB487B-08AC-4E5D-A497-C0F47E74449D}" type="presOf" srcId="{0C369482-258F-435F-A566-A499754ABB08}" destId="{FB0F12A2-3352-4916-963B-A195FF7AE5BF}" srcOrd="0" destOrd="0" presId="urn:microsoft.com/office/officeart/2005/8/layout/lProcess2"/>
    <dgm:cxn modelId="{7E635380-59D5-4122-9839-FBBCF0194DE0}" type="presParOf" srcId="{996B068F-DD4F-46BD-A133-72839F25676B}" destId="{09C702B9-BF34-4531-9E89-3832AED2E2C0}" srcOrd="0" destOrd="0" presId="urn:microsoft.com/office/officeart/2005/8/layout/lProcess2"/>
    <dgm:cxn modelId="{91A1BDCA-4CDF-412C-ABE9-1134BD490D01}" type="presParOf" srcId="{09C702B9-BF34-4531-9E89-3832AED2E2C0}" destId="{19EA7FBA-3E7D-426A-BECB-419C68461A17}" srcOrd="0" destOrd="0" presId="urn:microsoft.com/office/officeart/2005/8/layout/lProcess2"/>
    <dgm:cxn modelId="{F4B34F21-18FB-4D53-B1A9-80EE0CBF614D}" type="presParOf" srcId="{09C702B9-BF34-4531-9E89-3832AED2E2C0}" destId="{C682A685-2A09-4975-9AE5-F95D45E25841}" srcOrd="1" destOrd="0" presId="urn:microsoft.com/office/officeart/2005/8/layout/lProcess2"/>
    <dgm:cxn modelId="{E67EA752-A78B-47A0-BEAA-04ADEBAC0A0D}" type="presParOf" srcId="{09C702B9-BF34-4531-9E89-3832AED2E2C0}" destId="{728BC69D-F173-42A4-A3EB-7CA5C526D06F}" srcOrd="2" destOrd="0" presId="urn:microsoft.com/office/officeart/2005/8/layout/lProcess2"/>
    <dgm:cxn modelId="{8E1F3B5E-DB63-4E92-A2F1-6D347BA8CFB7}" type="presParOf" srcId="{728BC69D-F173-42A4-A3EB-7CA5C526D06F}" destId="{50B3152E-3E1D-4557-8911-B0D33A9DFCC9}" srcOrd="0" destOrd="0" presId="urn:microsoft.com/office/officeart/2005/8/layout/lProcess2"/>
    <dgm:cxn modelId="{14F0F595-C215-40D2-974C-1193AF1E97F5}" type="presParOf" srcId="{50B3152E-3E1D-4557-8911-B0D33A9DFCC9}" destId="{F09E1DFE-A1D3-4E26-8900-9B3075B2A910}" srcOrd="0" destOrd="0" presId="urn:microsoft.com/office/officeart/2005/8/layout/lProcess2"/>
    <dgm:cxn modelId="{9B0D2FF9-016C-46AA-A59A-A07B82A15A6C}" type="presParOf" srcId="{996B068F-DD4F-46BD-A133-72839F25676B}" destId="{2D207F0D-5E7D-46B2-B195-29FC9220395A}" srcOrd="1" destOrd="0" presId="urn:microsoft.com/office/officeart/2005/8/layout/lProcess2"/>
    <dgm:cxn modelId="{4C64B304-884A-4FD9-A42E-19EF990B778A}" type="presParOf" srcId="{996B068F-DD4F-46BD-A133-72839F25676B}" destId="{2CB17173-0042-4F8E-9E6F-C64FF36C7967}" srcOrd="2" destOrd="0" presId="urn:microsoft.com/office/officeart/2005/8/layout/lProcess2"/>
    <dgm:cxn modelId="{D3F78102-D190-4A02-8ED9-9191DD83B8FF}" type="presParOf" srcId="{2CB17173-0042-4F8E-9E6F-C64FF36C7967}" destId="{B555A276-6748-4779-A6D6-699A10B67A41}" srcOrd="0" destOrd="0" presId="urn:microsoft.com/office/officeart/2005/8/layout/lProcess2"/>
    <dgm:cxn modelId="{2EFE0EBA-3B24-42DA-BD8B-AD4DC1F32B71}" type="presParOf" srcId="{2CB17173-0042-4F8E-9E6F-C64FF36C7967}" destId="{6AE0B570-7525-4BAC-98F2-BBDB86A634A2}" srcOrd="1" destOrd="0" presId="urn:microsoft.com/office/officeart/2005/8/layout/lProcess2"/>
    <dgm:cxn modelId="{2EF9F7C8-EC40-4CF8-971B-879F4F978238}" type="presParOf" srcId="{2CB17173-0042-4F8E-9E6F-C64FF36C7967}" destId="{50463C4C-8582-422B-B042-E09076F5F1C9}" srcOrd="2" destOrd="0" presId="urn:microsoft.com/office/officeart/2005/8/layout/lProcess2"/>
    <dgm:cxn modelId="{7CC88139-6322-4B84-9803-576CAE7ADD0E}" type="presParOf" srcId="{50463C4C-8582-422B-B042-E09076F5F1C9}" destId="{AD4B7EFB-9129-4C0A-9D1B-E8C01424AED0}" srcOrd="0" destOrd="0" presId="urn:microsoft.com/office/officeart/2005/8/layout/lProcess2"/>
    <dgm:cxn modelId="{DA482273-DA1F-4471-9161-68BCE2182794}" type="presParOf" srcId="{AD4B7EFB-9129-4C0A-9D1B-E8C01424AED0}" destId="{FB0F12A2-3352-4916-963B-A195FF7AE5BF}" srcOrd="0" destOrd="0" presId="urn:microsoft.com/office/officeart/2005/8/layout/lProcess2"/>
    <dgm:cxn modelId="{DF000E20-3C56-4DDB-928B-DEADF0ECC64E}" type="presParOf" srcId="{996B068F-DD4F-46BD-A133-72839F25676B}" destId="{95F22F28-7FE9-4615-8390-21727BC60951}" srcOrd="3" destOrd="0" presId="urn:microsoft.com/office/officeart/2005/8/layout/lProcess2"/>
    <dgm:cxn modelId="{BC344E53-0938-4E75-A599-E492F86AC5AB}" type="presParOf" srcId="{996B068F-DD4F-46BD-A133-72839F25676B}" destId="{A6D46C8E-74BC-45BB-9367-C5EA30B9D268}" srcOrd="4" destOrd="0" presId="urn:microsoft.com/office/officeart/2005/8/layout/lProcess2"/>
    <dgm:cxn modelId="{385D1387-9E9E-42BF-9998-ABF0FBD1B5F0}" type="presParOf" srcId="{A6D46C8E-74BC-45BB-9367-C5EA30B9D268}" destId="{8BD43902-9839-445A-BB39-717F21ECE213}" srcOrd="0" destOrd="0" presId="urn:microsoft.com/office/officeart/2005/8/layout/lProcess2"/>
    <dgm:cxn modelId="{E78986CB-9622-42F9-95B9-D79267623156}" type="presParOf" srcId="{A6D46C8E-74BC-45BB-9367-C5EA30B9D268}" destId="{9863BEA9-8FAA-42E1-9DE6-EB44BA2615D8}" srcOrd="1" destOrd="0" presId="urn:microsoft.com/office/officeart/2005/8/layout/lProcess2"/>
    <dgm:cxn modelId="{72FB9321-3C70-490E-B1A2-CD562174C38D}" type="presParOf" srcId="{A6D46C8E-74BC-45BB-9367-C5EA30B9D268}" destId="{856AAFEF-03EC-473E-962D-C5453E10E30D}" srcOrd="2" destOrd="0" presId="urn:microsoft.com/office/officeart/2005/8/layout/lProcess2"/>
    <dgm:cxn modelId="{23D63E95-2217-4917-B7F3-C22E25F0AA4F}" type="presParOf" srcId="{856AAFEF-03EC-473E-962D-C5453E10E30D}" destId="{4794DEF6-5848-41BC-96C3-9ADEEBBA4C11}" srcOrd="0" destOrd="0" presId="urn:microsoft.com/office/officeart/2005/8/layout/lProcess2"/>
    <dgm:cxn modelId="{67F77AEA-5A34-4AF2-80FC-2778AF02CE7D}" type="presParOf" srcId="{4794DEF6-5848-41BC-96C3-9ADEEBBA4C11}" destId="{117B4189-FD6C-477E-9C39-C3D6BE9A15F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E21CE6-D0D1-4014-A5F6-5D778925AD7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C92C93-7260-404B-B6B7-139AB11A0A9C}">
      <dgm:prSet phldrT="[Text]"/>
      <dgm:spPr/>
      <dgm:t>
        <a:bodyPr/>
        <a:lstStyle/>
        <a:p>
          <a:r>
            <a:rPr lang="en-US" dirty="0" err="1" smtClean="0"/>
            <a:t>Penanaman</a:t>
          </a:r>
          <a:r>
            <a:rPr lang="en-US" dirty="0" smtClean="0"/>
            <a:t> Modal</a:t>
          </a:r>
          <a:endParaRPr lang="en-US" dirty="0"/>
        </a:p>
      </dgm:t>
    </dgm:pt>
    <dgm:pt modelId="{5FFD3874-0FD3-48A8-8E3E-F5A093F397F6}" type="parTrans" cxnId="{AB14E8F6-7786-4F68-AA91-1A6F1FDAB503}">
      <dgm:prSet/>
      <dgm:spPr/>
      <dgm:t>
        <a:bodyPr/>
        <a:lstStyle/>
        <a:p>
          <a:endParaRPr lang="en-US"/>
        </a:p>
      </dgm:t>
    </dgm:pt>
    <dgm:pt modelId="{6CEA9620-9F24-45ED-87BD-15F8556766CF}" type="sibTrans" cxnId="{AB14E8F6-7786-4F68-AA91-1A6F1FDAB503}">
      <dgm:prSet/>
      <dgm:spPr/>
      <dgm:t>
        <a:bodyPr/>
        <a:lstStyle/>
        <a:p>
          <a:endParaRPr lang="en-US"/>
        </a:p>
      </dgm:t>
    </dgm:pt>
    <dgm:pt modelId="{587507A8-993D-40C0-A003-A57F68C97381}">
      <dgm:prSet phldrT="[Text]"/>
      <dgm:spPr/>
      <dgm:t>
        <a:bodyPr/>
        <a:lstStyle/>
        <a:p>
          <a:r>
            <a:rPr lang="en-US" dirty="0" smtClean="0"/>
            <a:t>PMDN</a:t>
          </a:r>
          <a:endParaRPr lang="en-US" dirty="0"/>
        </a:p>
      </dgm:t>
    </dgm:pt>
    <dgm:pt modelId="{073E9B5C-D891-4FD5-B5C8-E1A37BE2F8E7}" type="parTrans" cxnId="{9A0092EC-B8E7-4B53-A650-0BAA864F7937}">
      <dgm:prSet/>
      <dgm:spPr/>
      <dgm:t>
        <a:bodyPr/>
        <a:lstStyle/>
        <a:p>
          <a:endParaRPr lang="en-US"/>
        </a:p>
      </dgm:t>
    </dgm:pt>
    <dgm:pt modelId="{32D3F2E4-1EBA-4CEA-B826-D1F6A98BD37E}" type="sibTrans" cxnId="{9A0092EC-B8E7-4B53-A650-0BAA864F7937}">
      <dgm:prSet/>
      <dgm:spPr/>
      <dgm:t>
        <a:bodyPr/>
        <a:lstStyle/>
        <a:p>
          <a:endParaRPr lang="en-US"/>
        </a:p>
      </dgm:t>
    </dgm:pt>
    <dgm:pt modelId="{CB22BBED-95A9-47F7-9EE6-72F066F7AC94}">
      <dgm:prSet phldrT="[Text]"/>
      <dgm:spPr/>
      <dgm:t>
        <a:bodyPr/>
        <a:lstStyle/>
        <a:p>
          <a:r>
            <a:rPr lang="en-US" dirty="0" smtClean="0"/>
            <a:t>Modal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endParaRPr lang="en-US" dirty="0"/>
        </a:p>
      </dgm:t>
    </dgm:pt>
    <dgm:pt modelId="{DE169185-B2CB-46E3-8A4C-8CE549934DD1}" type="parTrans" cxnId="{CDF7C16F-1500-4711-BDEA-EAA3351F478C}">
      <dgm:prSet/>
      <dgm:spPr/>
      <dgm:t>
        <a:bodyPr/>
        <a:lstStyle/>
        <a:p>
          <a:endParaRPr lang="en-US"/>
        </a:p>
      </dgm:t>
    </dgm:pt>
    <dgm:pt modelId="{19F26F18-D489-4631-9644-6A74B141BE91}" type="sibTrans" cxnId="{CDF7C16F-1500-4711-BDEA-EAA3351F478C}">
      <dgm:prSet/>
      <dgm:spPr/>
      <dgm:t>
        <a:bodyPr/>
        <a:lstStyle/>
        <a:p>
          <a:endParaRPr lang="en-US"/>
        </a:p>
      </dgm:t>
    </dgm:pt>
    <dgm:pt modelId="{006A6088-6CAB-49F1-8B1A-171670F2F4C8}">
      <dgm:prSet phldrT="[Text]"/>
      <dgm:spPr/>
      <dgm:t>
        <a:bodyPr/>
        <a:lstStyle/>
        <a:p>
          <a:r>
            <a:rPr lang="en-US" dirty="0" smtClean="0"/>
            <a:t>PMA</a:t>
          </a:r>
          <a:endParaRPr lang="en-US" dirty="0"/>
        </a:p>
      </dgm:t>
    </dgm:pt>
    <dgm:pt modelId="{03F505C1-0217-4565-A4FC-1AE51CFE6B59}" type="parTrans" cxnId="{E9F187DA-9F1A-4DA4-92CC-FA32574094CA}">
      <dgm:prSet/>
      <dgm:spPr/>
      <dgm:t>
        <a:bodyPr/>
        <a:lstStyle/>
        <a:p>
          <a:endParaRPr lang="en-US"/>
        </a:p>
      </dgm:t>
    </dgm:pt>
    <dgm:pt modelId="{F40C42F6-549C-4AB8-BCA5-DD4FFED4904B}" type="sibTrans" cxnId="{E9F187DA-9F1A-4DA4-92CC-FA32574094CA}">
      <dgm:prSet/>
      <dgm:spPr/>
      <dgm:t>
        <a:bodyPr/>
        <a:lstStyle/>
        <a:p>
          <a:endParaRPr lang="en-US"/>
        </a:p>
      </dgm:t>
    </dgm:pt>
    <dgm:pt modelId="{9953C0E8-3600-489A-A5A1-EF14E150F1EA}">
      <dgm:prSet phldrT="[Text]"/>
      <dgm:spPr/>
      <dgm:t>
        <a:bodyPr/>
        <a:lstStyle/>
        <a:p>
          <a:r>
            <a:rPr lang="en-US" dirty="0" smtClean="0"/>
            <a:t>Modal </a:t>
          </a:r>
          <a:r>
            <a:rPr lang="en-US" dirty="0" err="1" smtClean="0"/>
            <a:t>Asing</a:t>
          </a:r>
          <a:r>
            <a:rPr lang="en-US" dirty="0" smtClean="0"/>
            <a:t> </a:t>
          </a:r>
          <a:endParaRPr lang="en-US" dirty="0"/>
        </a:p>
      </dgm:t>
    </dgm:pt>
    <dgm:pt modelId="{8CE39699-AE8D-4FEE-9176-B0C5BE4C36EA}" type="parTrans" cxnId="{9D3681F3-CFC8-405E-959A-18FD50853A81}">
      <dgm:prSet/>
      <dgm:spPr/>
      <dgm:t>
        <a:bodyPr/>
        <a:lstStyle/>
        <a:p>
          <a:endParaRPr lang="en-US"/>
        </a:p>
      </dgm:t>
    </dgm:pt>
    <dgm:pt modelId="{F1DF0D81-C0D7-41D8-9612-C0FD2E916839}" type="sibTrans" cxnId="{9D3681F3-CFC8-405E-959A-18FD50853A81}">
      <dgm:prSet/>
      <dgm:spPr/>
      <dgm:t>
        <a:bodyPr/>
        <a:lstStyle/>
        <a:p>
          <a:endParaRPr lang="en-US"/>
        </a:p>
      </dgm:t>
    </dgm:pt>
    <dgm:pt modelId="{33E6FA14-7B88-4CC9-B78E-AED7AD65B3D7}">
      <dgm:prSet phldrT="[Text]"/>
      <dgm:spPr/>
      <dgm:t>
        <a:bodyPr/>
        <a:lstStyle/>
        <a:p>
          <a:r>
            <a:rPr lang="en-US" dirty="0" smtClean="0"/>
            <a:t>Modal </a:t>
          </a:r>
          <a:r>
            <a:rPr lang="en-US" dirty="0" err="1" smtClean="0"/>
            <a:t>Asing</a:t>
          </a:r>
          <a:r>
            <a:rPr lang="en-US" dirty="0" smtClean="0"/>
            <a:t> + Modal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Negeri</a:t>
          </a:r>
          <a:r>
            <a:rPr lang="en-US" dirty="0" smtClean="0"/>
            <a:t> </a:t>
          </a:r>
          <a:endParaRPr lang="en-US" dirty="0"/>
        </a:p>
      </dgm:t>
    </dgm:pt>
    <dgm:pt modelId="{1C2AE3F7-4629-4974-A34C-DE15798521AE}" type="parTrans" cxnId="{84A1755D-3D34-492A-A27C-6E38A5112708}">
      <dgm:prSet/>
      <dgm:spPr/>
      <dgm:t>
        <a:bodyPr/>
        <a:lstStyle/>
        <a:p>
          <a:endParaRPr lang="en-US"/>
        </a:p>
      </dgm:t>
    </dgm:pt>
    <dgm:pt modelId="{9FEF2946-7577-4627-A646-E97D8DC4654F}" type="sibTrans" cxnId="{84A1755D-3D34-492A-A27C-6E38A5112708}">
      <dgm:prSet/>
      <dgm:spPr/>
      <dgm:t>
        <a:bodyPr/>
        <a:lstStyle/>
        <a:p>
          <a:endParaRPr lang="en-US"/>
        </a:p>
      </dgm:t>
    </dgm:pt>
    <dgm:pt modelId="{EA664785-BF03-4EB8-83A2-331A93AD5397}">
      <dgm:prSet phldrT="[Text]"/>
      <dgm:spPr/>
      <dgm:t>
        <a:bodyPr/>
        <a:lstStyle/>
        <a:p>
          <a:r>
            <a:rPr lang="en-US" dirty="0" smtClean="0"/>
            <a:t>Modal </a:t>
          </a:r>
          <a:r>
            <a:rPr lang="en-US" dirty="0" err="1" smtClean="0"/>
            <a:t>Swasta</a:t>
          </a:r>
          <a:r>
            <a:rPr lang="en-US" dirty="0" smtClean="0"/>
            <a:t>  </a:t>
          </a:r>
          <a:endParaRPr lang="en-US" dirty="0"/>
        </a:p>
      </dgm:t>
    </dgm:pt>
    <dgm:pt modelId="{E0B0DF87-5818-401B-A4BB-0244814FE06F}" type="parTrans" cxnId="{FB09A814-2AD4-4906-BABC-5D23ABB8872E}">
      <dgm:prSet/>
      <dgm:spPr/>
      <dgm:t>
        <a:bodyPr/>
        <a:lstStyle/>
        <a:p>
          <a:endParaRPr lang="en-US"/>
        </a:p>
      </dgm:t>
    </dgm:pt>
    <dgm:pt modelId="{57237ED3-A6BA-43FC-AC40-CC0BB80AA598}" type="sibTrans" cxnId="{FB09A814-2AD4-4906-BABC-5D23ABB8872E}">
      <dgm:prSet/>
      <dgm:spPr/>
      <dgm:t>
        <a:bodyPr/>
        <a:lstStyle/>
        <a:p>
          <a:endParaRPr lang="en-US"/>
        </a:p>
      </dgm:t>
    </dgm:pt>
    <dgm:pt modelId="{52D3042E-0FD1-4C70-A8D7-441FA0437D27}">
      <dgm:prSet phldrT="[Text]"/>
      <dgm:spPr/>
      <dgm:t>
        <a:bodyPr/>
        <a:lstStyle/>
        <a:p>
          <a:r>
            <a:rPr lang="en-US" dirty="0" smtClean="0"/>
            <a:t>Modal Negara </a:t>
          </a:r>
          <a:endParaRPr lang="en-US" dirty="0"/>
        </a:p>
      </dgm:t>
    </dgm:pt>
    <dgm:pt modelId="{5FBBBA01-B0DF-40D4-995A-59DFBD285B59}" type="parTrans" cxnId="{6CD5DCC1-F81B-4A03-9F4E-985E9DBB1851}">
      <dgm:prSet/>
      <dgm:spPr/>
      <dgm:t>
        <a:bodyPr/>
        <a:lstStyle/>
        <a:p>
          <a:endParaRPr lang="en-US"/>
        </a:p>
      </dgm:t>
    </dgm:pt>
    <dgm:pt modelId="{EB4AC973-D763-44EC-A6A0-CB6E8C445397}" type="sibTrans" cxnId="{6CD5DCC1-F81B-4A03-9F4E-985E9DBB1851}">
      <dgm:prSet/>
      <dgm:spPr/>
      <dgm:t>
        <a:bodyPr/>
        <a:lstStyle/>
        <a:p>
          <a:endParaRPr lang="en-US"/>
        </a:p>
      </dgm:t>
    </dgm:pt>
    <dgm:pt modelId="{0141EE13-504B-44D7-B990-57A61C08E625}">
      <dgm:prSet phldrT="[Text]"/>
      <dgm:spPr/>
      <dgm:t>
        <a:bodyPr/>
        <a:lstStyle/>
        <a:p>
          <a:r>
            <a:rPr lang="en-US" dirty="0" err="1" smtClean="0"/>
            <a:t>Investasi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r>
            <a:rPr lang="en-US" dirty="0" smtClean="0"/>
            <a:t> </a:t>
          </a:r>
          <a:endParaRPr lang="en-US" dirty="0"/>
        </a:p>
      </dgm:t>
    </dgm:pt>
    <dgm:pt modelId="{264A2037-A030-4B63-B772-30CB7B6E9D52}" type="parTrans" cxnId="{1630DA48-12FB-474A-85EE-0C5ECC24E782}">
      <dgm:prSet/>
      <dgm:spPr/>
      <dgm:t>
        <a:bodyPr/>
        <a:lstStyle/>
        <a:p>
          <a:endParaRPr lang="en-US"/>
        </a:p>
      </dgm:t>
    </dgm:pt>
    <dgm:pt modelId="{015A2EBA-63F3-4267-834B-2DCC6555E248}" type="sibTrans" cxnId="{1630DA48-12FB-474A-85EE-0C5ECC24E782}">
      <dgm:prSet/>
      <dgm:spPr/>
      <dgm:t>
        <a:bodyPr/>
        <a:lstStyle/>
        <a:p>
          <a:endParaRPr lang="en-US"/>
        </a:p>
      </dgm:t>
    </dgm:pt>
    <dgm:pt modelId="{666D4125-C2FD-437C-A9D6-35898B5FE90E}">
      <dgm:prSet phldrT="[Text]"/>
      <dgm:spPr/>
      <dgm:t>
        <a:bodyPr/>
        <a:lstStyle/>
        <a:p>
          <a:r>
            <a:rPr lang="en-US" dirty="0" err="1" smtClean="0"/>
            <a:t>Investasi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endParaRPr lang="en-US" dirty="0"/>
        </a:p>
      </dgm:t>
    </dgm:pt>
    <dgm:pt modelId="{980C309A-1DFA-440D-B8BF-F77FE6C94108}" type="parTrans" cxnId="{F0FA95F4-3830-4382-B894-9A2C263326A7}">
      <dgm:prSet/>
      <dgm:spPr/>
      <dgm:t>
        <a:bodyPr/>
        <a:lstStyle/>
        <a:p>
          <a:endParaRPr lang="en-US"/>
        </a:p>
      </dgm:t>
    </dgm:pt>
    <dgm:pt modelId="{C0D79985-76EE-4AB6-8C20-2033FB76982D}" type="sibTrans" cxnId="{F0FA95F4-3830-4382-B894-9A2C263326A7}">
      <dgm:prSet/>
      <dgm:spPr/>
      <dgm:t>
        <a:bodyPr/>
        <a:lstStyle/>
        <a:p>
          <a:endParaRPr lang="en-US"/>
        </a:p>
      </dgm:t>
    </dgm:pt>
    <dgm:pt modelId="{17B84D9D-C6BD-4C44-A4CC-82A618CAB1B4}">
      <dgm:prSet phldrT="[Text]"/>
      <dgm:spPr/>
      <dgm:t>
        <a:bodyPr/>
        <a:lstStyle/>
        <a:p>
          <a:r>
            <a:rPr lang="en-US" dirty="0" err="1" smtClean="0"/>
            <a:t>Investasi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endParaRPr lang="en-US" dirty="0"/>
        </a:p>
      </dgm:t>
    </dgm:pt>
    <dgm:pt modelId="{546B7598-1F0B-4C23-887A-0CCA2FABACC4}" type="parTrans" cxnId="{47FB8786-874C-4884-BAFA-48B5435D6711}">
      <dgm:prSet/>
      <dgm:spPr/>
      <dgm:t>
        <a:bodyPr/>
        <a:lstStyle/>
        <a:p>
          <a:endParaRPr lang="en-US"/>
        </a:p>
      </dgm:t>
    </dgm:pt>
    <dgm:pt modelId="{B359F968-51D9-484A-A73A-1FDE63F11BB5}" type="sibTrans" cxnId="{47FB8786-874C-4884-BAFA-48B5435D6711}">
      <dgm:prSet/>
      <dgm:spPr/>
      <dgm:t>
        <a:bodyPr/>
        <a:lstStyle/>
        <a:p>
          <a:endParaRPr lang="en-US"/>
        </a:p>
      </dgm:t>
    </dgm:pt>
    <dgm:pt modelId="{4952501B-7B00-45CD-ABAE-9247C0C4705D}">
      <dgm:prSet phldrT="[Text]"/>
      <dgm:spPr/>
      <dgm:t>
        <a:bodyPr/>
        <a:lstStyle/>
        <a:p>
          <a:r>
            <a:rPr lang="en-US" dirty="0" err="1" smtClean="0"/>
            <a:t>Investasi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</a:t>
          </a:r>
          <a:r>
            <a:rPr lang="en-US" dirty="0" err="1" smtClean="0"/>
            <a:t>Langsung</a:t>
          </a:r>
          <a:endParaRPr lang="en-US" dirty="0"/>
        </a:p>
      </dgm:t>
    </dgm:pt>
    <dgm:pt modelId="{8AC680D4-5715-4642-86BF-E8A47C8C12E5}" type="parTrans" cxnId="{11BA8238-72EA-40AA-B97B-D93AAFB892D4}">
      <dgm:prSet/>
      <dgm:spPr/>
      <dgm:t>
        <a:bodyPr/>
        <a:lstStyle/>
        <a:p>
          <a:endParaRPr lang="en-US"/>
        </a:p>
      </dgm:t>
    </dgm:pt>
    <dgm:pt modelId="{B21948C5-29CF-4DB7-ABC1-6BA2AEB7C872}" type="sibTrans" cxnId="{11BA8238-72EA-40AA-B97B-D93AAFB892D4}">
      <dgm:prSet/>
      <dgm:spPr/>
      <dgm:t>
        <a:bodyPr/>
        <a:lstStyle/>
        <a:p>
          <a:endParaRPr lang="en-US"/>
        </a:p>
      </dgm:t>
    </dgm:pt>
    <dgm:pt modelId="{185A6282-1B54-4F51-BBEC-E84143FBA115}" type="pres">
      <dgm:prSet presAssocID="{47E21CE6-D0D1-4014-A5F6-5D778925AD7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0DBF0F-5DF6-417E-BF67-946B464063FB}" type="pres">
      <dgm:prSet presAssocID="{F3C92C93-7260-404B-B6B7-139AB11A0A9C}" presName="root1" presStyleCnt="0"/>
      <dgm:spPr/>
    </dgm:pt>
    <dgm:pt modelId="{EC8AFA4A-FFE1-4E91-AFCD-A22A476071B7}" type="pres">
      <dgm:prSet presAssocID="{F3C92C93-7260-404B-B6B7-139AB11A0A9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57C69E-3E45-4B6E-8E8D-8731E8E12574}" type="pres">
      <dgm:prSet presAssocID="{F3C92C93-7260-404B-B6B7-139AB11A0A9C}" presName="level2hierChild" presStyleCnt="0"/>
      <dgm:spPr/>
    </dgm:pt>
    <dgm:pt modelId="{42B2C00B-1E5B-4753-9326-E70C52615681}" type="pres">
      <dgm:prSet presAssocID="{073E9B5C-D891-4FD5-B5C8-E1A37BE2F8E7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DF14A01E-7F7B-4D6E-88F0-99CD43D50FDF}" type="pres">
      <dgm:prSet presAssocID="{073E9B5C-D891-4FD5-B5C8-E1A37BE2F8E7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9A9893B-A7D3-4BC5-986B-F7327D5DAA84}" type="pres">
      <dgm:prSet presAssocID="{587507A8-993D-40C0-A003-A57F68C97381}" presName="root2" presStyleCnt="0"/>
      <dgm:spPr/>
    </dgm:pt>
    <dgm:pt modelId="{B80006AB-97E4-4E05-89DE-06226157D443}" type="pres">
      <dgm:prSet presAssocID="{587507A8-993D-40C0-A003-A57F68C9738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977D13-8E03-43C9-A023-378C4B86A524}" type="pres">
      <dgm:prSet presAssocID="{587507A8-993D-40C0-A003-A57F68C97381}" presName="level3hierChild" presStyleCnt="0"/>
      <dgm:spPr/>
    </dgm:pt>
    <dgm:pt modelId="{7F79EE42-92E7-4D3A-BF87-EF6EFC329F93}" type="pres">
      <dgm:prSet presAssocID="{DE169185-B2CB-46E3-8A4C-8CE549934DD1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FEDE2CE6-A6E6-4110-A10D-560BED9F5064}" type="pres">
      <dgm:prSet presAssocID="{DE169185-B2CB-46E3-8A4C-8CE549934DD1}" presName="connTx" presStyleLbl="parChTrans1D3" presStyleIdx="0" presStyleCnt="3"/>
      <dgm:spPr/>
      <dgm:t>
        <a:bodyPr/>
        <a:lstStyle/>
        <a:p>
          <a:endParaRPr lang="en-US"/>
        </a:p>
      </dgm:t>
    </dgm:pt>
    <dgm:pt modelId="{71B22E90-0420-43DA-A059-BB22EE1727DB}" type="pres">
      <dgm:prSet presAssocID="{CB22BBED-95A9-47F7-9EE6-72F066F7AC94}" presName="root2" presStyleCnt="0"/>
      <dgm:spPr/>
    </dgm:pt>
    <dgm:pt modelId="{77E0D1E3-00BF-4859-AB2B-E80A5E396072}" type="pres">
      <dgm:prSet presAssocID="{CB22BBED-95A9-47F7-9EE6-72F066F7AC94}" presName="LevelTwoTextNode" presStyleLbl="node3" presStyleIdx="0" presStyleCnt="3" custScaleX="123638" custScaleY="2124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465A66-17F2-46C0-B1AF-A0F6219E4146}" type="pres">
      <dgm:prSet presAssocID="{CB22BBED-95A9-47F7-9EE6-72F066F7AC94}" presName="level3hierChild" presStyleCnt="0"/>
      <dgm:spPr/>
    </dgm:pt>
    <dgm:pt modelId="{13130601-78D9-48E8-920C-AA6B3525F86E}" type="pres">
      <dgm:prSet presAssocID="{03F505C1-0217-4565-A4FC-1AE51CFE6B59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8E564AF5-6422-4884-8873-59AD195E5F57}" type="pres">
      <dgm:prSet presAssocID="{03F505C1-0217-4565-A4FC-1AE51CFE6B59}" presName="connTx" presStyleLbl="parChTrans1D2" presStyleIdx="1" presStyleCnt="2"/>
      <dgm:spPr/>
      <dgm:t>
        <a:bodyPr/>
        <a:lstStyle/>
        <a:p>
          <a:endParaRPr lang="en-US"/>
        </a:p>
      </dgm:t>
    </dgm:pt>
    <dgm:pt modelId="{DA02E47D-3D12-48FA-A8BA-6E86E7185D26}" type="pres">
      <dgm:prSet presAssocID="{006A6088-6CAB-49F1-8B1A-171670F2F4C8}" presName="root2" presStyleCnt="0"/>
      <dgm:spPr/>
    </dgm:pt>
    <dgm:pt modelId="{ABC329CF-B59E-4CE2-AFFC-A42154CEF27B}" type="pres">
      <dgm:prSet presAssocID="{006A6088-6CAB-49F1-8B1A-171670F2F4C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7EBE19-06E3-480D-B182-1F3C448D012F}" type="pres">
      <dgm:prSet presAssocID="{006A6088-6CAB-49F1-8B1A-171670F2F4C8}" presName="level3hierChild" presStyleCnt="0"/>
      <dgm:spPr/>
    </dgm:pt>
    <dgm:pt modelId="{9141BE9E-75C3-4F77-8D81-A5C0054F164F}" type="pres">
      <dgm:prSet presAssocID="{8CE39699-AE8D-4FEE-9176-B0C5BE4C36EA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17793317-6D9A-4714-826D-E628E63E4EFB}" type="pres">
      <dgm:prSet presAssocID="{8CE39699-AE8D-4FEE-9176-B0C5BE4C36EA}" presName="connTx" presStyleLbl="parChTrans1D3" presStyleIdx="1" presStyleCnt="3"/>
      <dgm:spPr/>
      <dgm:t>
        <a:bodyPr/>
        <a:lstStyle/>
        <a:p>
          <a:endParaRPr lang="en-US"/>
        </a:p>
      </dgm:t>
    </dgm:pt>
    <dgm:pt modelId="{7ED9B5BE-EC4A-4FD5-87FD-5617680608C4}" type="pres">
      <dgm:prSet presAssocID="{9953C0E8-3600-489A-A5A1-EF14E150F1EA}" presName="root2" presStyleCnt="0"/>
      <dgm:spPr/>
    </dgm:pt>
    <dgm:pt modelId="{4D4EE9B1-6BBA-471A-834E-78B3F4595AB5}" type="pres">
      <dgm:prSet presAssocID="{9953C0E8-3600-489A-A5A1-EF14E150F1EA}" presName="LevelTwoTextNode" presStyleLbl="node3" presStyleIdx="1" presStyleCnt="3" custScaleX="119859" custScaleY="2046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F62AD9-ABDD-4653-857D-664812EEAFA8}" type="pres">
      <dgm:prSet presAssocID="{9953C0E8-3600-489A-A5A1-EF14E150F1EA}" presName="level3hierChild" presStyleCnt="0"/>
      <dgm:spPr/>
    </dgm:pt>
    <dgm:pt modelId="{C8604C38-8AF0-47C6-802D-5B022FF73E98}" type="pres">
      <dgm:prSet presAssocID="{E0B0DF87-5818-401B-A4BB-0244814FE06F}" presName="conn2-1" presStyleLbl="parChTrans1D4" presStyleIdx="0" presStyleCnt="6"/>
      <dgm:spPr/>
      <dgm:t>
        <a:bodyPr/>
        <a:lstStyle/>
        <a:p>
          <a:endParaRPr lang="en-US"/>
        </a:p>
      </dgm:t>
    </dgm:pt>
    <dgm:pt modelId="{3C575D95-B59C-42CB-88AA-5601C687BA14}" type="pres">
      <dgm:prSet presAssocID="{E0B0DF87-5818-401B-A4BB-0244814FE06F}" presName="connTx" presStyleLbl="parChTrans1D4" presStyleIdx="0" presStyleCnt="6"/>
      <dgm:spPr/>
      <dgm:t>
        <a:bodyPr/>
        <a:lstStyle/>
        <a:p>
          <a:endParaRPr lang="en-US"/>
        </a:p>
      </dgm:t>
    </dgm:pt>
    <dgm:pt modelId="{C279F873-1A1B-481D-A1C2-7A65328715B8}" type="pres">
      <dgm:prSet presAssocID="{EA664785-BF03-4EB8-83A2-331A93AD5397}" presName="root2" presStyleCnt="0"/>
      <dgm:spPr/>
    </dgm:pt>
    <dgm:pt modelId="{D4E211EE-01D9-48F1-BA4C-29E7881660DE}" type="pres">
      <dgm:prSet presAssocID="{EA664785-BF03-4EB8-83A2-331A93AD5397}" presName="LevelTwoTextNode" presStyleLbl="node4" presStyleIdx="0" presStyleCnt="6" custScaleX="1214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A48902-EFFB-4965-9653-915606D5A255}" type="pres">
      <dgm:prSet presAssocID="{EA664785-BF03-4EB8-83A2-331A93AD5397}" presName="level3hierChild" presStyleCnt="0"/>
      <dgm:spPr/>
    </dgm:pt>
    <dgm:pt modelId="{96A2396E-3630-4E03-B24C-E74EA1C3C112}" type="pres">
      <dgm:prSet presAssocID="{264A2037-A030-4B63-B772-30CB7B6E9D52}" presName="conn2-1" presStyleLbl="parChTrans1D4" presStyleIdx="1" presStyleCnt="6"/>
      <dgm:spPr/>
      <dgm:t>
        <a:bodyPr/>
        <a:lstStyle/>
        <a:p>
          <a:endParaRPr lang="en-US"/>
        </a:p>
      </dgm:t>
    </dgm:pt>
    <dgm:pt modelId="{02D0189D-66AC-430A-8B71-9A1B299AFC18}" type="pres">
      <dgm:prSet presAssocID="{264A2037-A030-4B63-B772-30CB7B6E9D52}" presName="connTx" presStyleLbl="parChTrans1D4" presStyleIdx="1" presStyleCnt="6"/>
      <dgm:spPr/>
      <dgm:t>
        <a:bodyPr/>
        <a:lstStyle/>
        <a:p>
          <a:endParaRPr lang="en-US"/>
        </a:p>
      </dgm:t>
    </dgm:pt>
    <dgm:pt modelId="{48E3822E-1320-4058-980E-F10E70D48B1A}" type="pres">
      <dgm:prSet presAssocID="{0141EE13-504B-44D7-B990-57A61C08E625}" presName="root2" presStyleCnt="0"/>
      <dgm:spPr/>
    </dgm:pt>
    <dgm:pt modelId="{F80C5421-3CDC-4028-B754-548EECC1B684}" type="pres">
      <dgm:prSet presAssocID="{0141EE13-504B-44D7-B990-57A61C08E625}" presName="LevelTwoTextNode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F9929A-382F-4569-94EA-3D2FC516EAA9}" type="pres">
      <dgm:prSet presAssocID="{0141EE13-504B-44D7-B990-57A61C08E625}" presName="level3hierChild" presStyleCnt="0"/>
      <dgm:spPr/>
    </dgm:pt>
    <dgm:pt modelId="{19BE6EAA-40D4-4CBC-8F22-35C7CE57B866}" type="pres">
      <dgm:prSet presAssocID="{980C309A-1DFA-440D-B8BF-F77FE6C94108}" presName="conn2-1" presStyleLbl="parChTrans1D4" presStyleIdx="2" presStyleCnt="6"/>
      <dgm:spPr/>
      <dgm:t>
        <a:bodyPr/>
        <a:lstStyle/>
        <a:p>
          <a:endParaRPr lang="en-US"/>
        </a:p>
      </dgm:t>
    </dgm:pt>
    <dgm:pt modelId="{C7F897F3-B819-46DF-9381-6D699362CBB4}" type="pres">
      <dgm:prSet presAssocID="{980C309A-1DFA-440D-B8BF-F77FE6C94108}" presName="connTx" presStyleLbl="parChTrans1D4" presStyleIdx="2" presStyleCnt="6"/>
      <dgm:spPr/>
      <dgm:t>
        <a:bodyPr/>
        <a:lstStyle/>
        <a:p>
          <a:endParaRPr lang="en-US"/>
        </a:p>
      </dgm:t>
    </dgm:pt>
    <dgm:pt modelId="{8AE0B402-8EB0-4E5A-A52E-6C369E6DCC1E}" type="pres">
      <dgm:prSet presAssocID="{666D4125-C2FD-437C-A9D6-35898B5FE90E}" presName="root2" presStyleCnt="0"/>
      <dgm:spPr/>
    </dgm:pt>
    <dgm:pt modelId="{CA2FD367-6C30-45CA-9D2E-2B447295791B}" type="pres">
      <dgm:prSet presAssocID="{666D4125-C2FD-437C-A9D6-35898B5FE90E}" presName="LevelTwoTextNode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2C14C1-F032-4E8A-BB28-98C34FB43B5E}" type="pres">
      <dgm:prSet presAssocID="{666D4125-C2FD-437C-A9D6-35898B5FE90E}" presName="level3hierChild" presStyleCnt="0"/>
      <dgm:spPr/>
    </dgm:pt>
    <dgm:pt modelId="{FE209E87-2DA2-4452-A784-25CB5DB6018E}" type="pres">
      <dgm:prSet presAssocID="{5FBBBA01-B0DF-40D4-995A-59DFBD285B59}" presName="conn2-1" presStyleLbl="parChTrans1D4" presStyleIdx="3" presStyleCnt="6"/>
      <dgm:spPr/>
      <dgm:t>
        <a:bodyPr/>
        <a:lstStyle/>
        <a:p>
          <a:endParaRPr lang="en-US"/>
        </a:p>
      </dgm:t>
    </dgm:pt>
    <dgm:pt modelId="{78B5C2E0-94A1-485A-9414-EC0CE7D6699D}" type="pres">
      <dgm:prSet presAssocID="{5FBBBA01-B0DF-40D4-995A-59DFBD285B59}" presName="connTx" presStyleLbl="parChTrans1D4" presStyleIdx="3" presStyleCnt="6"/>
      <dgm:spPr/>
      <dgm:t>
        <a:bodyPr/>
        <a:lstStyle/>
        <a:p>
          <a:endParaRPr lang="en-US"/>
        </a:p>
      </dgm:t>
    </dgm:pt>
    <dgm:pt modelId="{D1F9E2C5-C46F-427E-A43F-F3E75F235607}" type="pres">
      <dgm:prSet presAssocID="{52D3042E-0FD1-4C70-A8D7-441FA0437D27}" presName="root2" presStyleCnt="0"/>
      <dgm:spPr/>
    </dgm:pt>
    <dgm:pt modelId="{0E2398B6-EB5F-46EA-B1C4-5B45E8ED5D89}" type="pres">
      <dgm:prSet presAssocID="{52D3042E-0FD1-4C70-A8D7-441FA0437D27}" presName="LevelTwoTextNode" presStyleLbl="node4" presStyleIdx="3" presStyleCnt="6" custScaleX="1188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3125E7-42C4-4CA0-BB77-C32B9E0C456F}" type="pres">
      <dgm:prSet presAssocID="{52D3042E-0FD1-4C70-A8D7-441FA0437D27}" presName="level3hierChild" presStyleCnt="0"/>
      <dgm:spPr/>
    </dgm:pt>
    <dgm:pt modelId="{76C7E73F-5ECC-4789-913D-A91AC98BCF14}" type="pres">
      <dgm:prSet presAssocID="{546B7598-1F0B-4C23-887A-0CCA2FABACC4}" presName="conn2-1" presStyleLbl="parChTrans1D4" presStyleIdx="4" presStyleCnt="6"/>
      <dgm:spPr/>
      <dgm:t>
        <a:bodyPr/>
        <a:lstStyle/>
        <a:p>
          <a:endParaRPr lang="en-US"/>
        </a:p>
      </dgm:t>
    </dgm:pt>
    <dgm:pt modelId="{13786EA0-2E44-41AE-ACE2-AA0229526214}" type="pres">
      <dgm:prSet presAssocID="{546B7598-1F0B-4C23-887A-0CCA2FABACC4}" presName="connTx" presStyleLbl="parChTrans1D4" presStyleIdx="4" presStyleCnt="6"/>
      <dgm:spPr/>
      <dgm:t>
        <a:bodyPr/>
        <a:lstStyle/>
        <a:p>
          <a:endParaRPr lang="en-US"/>
        </a:p>
      </dgm:t>
    </dgm:pt>
    <dgm:pt modelId="{A31000E0-3C16-481A-A8F7-5EA5B983A3F9}" type="pres">
      <dgm:prSet presAssocID="{17B84D9D-C6BD-4C44-A4CC-82A618CAB1B4}" presName="root2" presStyleCnt="0"/>
      <dgm:spPr/>
    </dgm:pt>
    <dgm:pt modelId="{98CA4C33-6461-403E-BB05-26D73180DDCA}" type="pres">
      <dgm:prSet presAssocID="{17B84D9D-C6BD-4C44-A4CC-82A618CAB1B4}" presName="LevelTwoTextNode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741B3D-6520-40FD-9BE0-1293BC710823}" type="pres">
      <dgm:prSet presAssocID="{17B84D9D-C6BD-4C44-A4CC-82A618CAB1B4}" presName="level3hierChild" presStyleCnt="0"/>
      <dgm:spPr/>
    </dgm:pt>
    <dgm:pt modelId="{13BA7E83-4892-4A5E-847F-15F4B165038B}" type="pres">
      <dgm:prSet presAssocID="{8AC680D4-5715-4642-86BF-E8A47C8C12E5}" presName="conn2-1" presStyleLbl="parChTrans1D4" presStyleIdx="5" presStyleCnt="6"/>
      <dgm:spPr/>
      <dgm:t>
        <a:bodyPr/>
        <a:lstStyle/>
        <a:p>
          <a:endParaRPr lang="en-US"/>
        </a:p>
      </dgm:t>
    </dgm:pt>
    <dgm:pt modelId="{8030A2BC-3432-4D11-8678-07D61B022270}" type="pres">
      <dgm:prSet presAssocID="{8AC680D4-5715-4642-86BF-E8A47C8C12E5}" presName="connTx" presStyleLbl="parChTrans1D4" presStyleIdx="5" presStyleCnt="6"/>
      <dgm:spPr/>
      <dgm:t>
        <a:bodyPr/>
        <a:lstStyle/>
        <a:p>
          <a:endParaRPr lang="en-US"/>
        </a:p>
      </dgm:t>
    </dgm:pt>
    <dgm:pt modelId="{ABBA2080-F002-421D-9456-A8EA17F79112}" type="pres">
      <dgm:prSet presAssocID="{4952501B-7B00-45CD-ABAE-9247C0C4705D}" presName="root2" presStyleCnt="0"/>
      <dgm:spPr/>
    </dgm:pt>
    <dgm:pt modelId="{9E55F689-2BC1-45FE-A650-C29C38BA23B3}" type="pres">
      <dgm:prSet presAssocID="{4952501B-7B00-45CD-ABAE-9247C0C4705D}" presName="LevelTwoTextNode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BA838F-CFB6-42E7-BB1A-1AA795D5C369}" type="pres">
      <dgm:prSet presAssocID="{4952501B-7B00-45CD-ABAE-9247C0C4705D}" presName="level3hierChild" presStyleCnt="0"/>
      <dgm:spPr/>
    </dgm:pt>
    <dgm:pt modelId="{1CC8EA18-56DC-4846-A5B1-38731A8F4227}" type="pres">
      <dgm:prSet presAssocID="{1C2AE3F7-4629-4974-A34C-DE15798521AE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5760B282-981A-4984-BC54-114B1EDA5EAC}" type="pres">
      <dgm:prSet presAssocID="{1C2AE3F7-4629-4974-A34C-DE15798521AE}" presName="connTx" presStyleLbl="parChTrans1D3" presStyleIdx="2" presStyleCnt="3"/>
      <dgm:spPr/>
      <dgm:t>
        <a:bodyPr/>
        <a:lstStyle/>
        <a:p>
          <a:endParaRPr lang="en-US"/>
        </a:p>
      </dgm:t>
    </dgm:pt>
    <dgm:pt modelId="{FAFE7486-A6CF-4587-AD03-E57DC8D28D90}" type="pres">
      <dgm:prSet presAssocID="{33E6FA14-7B88-4CC9-B78E-AED7AD65B3D7}" presName="root2" presStyleCnt="0"/>
      <dgm:spPr/>
    </dgm:pt>
    <dgm:pt modelId="{30DA5583-0FE6-4587-93DC-FE4A3362C995}" type="pres">
      <dgm:prSet presAssocID="{33E6FA14-7B88-4CC9-B78E-AED7AD65B3D7}" presName="LevelTwoTextNode" presStyleLbl="node3" presStyleIdx="2" presStyleCnt="3" custScaleX="115451" custScaleY="206934" custLinFactNeighborX="2962" custLinFactNeighborY="266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39C3CE-9574-4042-80FD-2FE9FDB8E8D5}" type="pres">
      <dgm:prSet presAssocID="{33E6FA14-7B88-4CC9-B78E-AED7AD65B3D7}" presName="level3hierChild" presStyleCnt="0"/>
      <dgm:spPr/>
    </dgm:pt>
  </dgm:ptLst>
  <dgm:cxnLst>
    <dgm:cxn modelId="{12970C1F-8D88-484C-AB7A-437FE7FEB5E2}" type="presOf" srcId="{8CE39699-AE8D-4FEE-9176-B0C5BE4C36EA}" destId="{9141BE9E-75C3-4F77-8D81-A5C0054F164F}" srcOrd="0" destOrd="0" presId="urn:microsoft.com/office/officeart/2005/8/layout/hierarchy2"/>
    <dgm:cxn modelId="{F0FA95F4-3830-4382-B894-9A2C263326A7}" srcId="{EA664785-BF03-4EB8-83A2-331A93AD5397}" destId="{666D4125-C2FD-437C-A9D6-35898B5FE90E}" srcOrd="1" destOrd="0" parTransId="{980C309A-1DFA-440D-B8BF-F77FE6C94108}" sibTransId="{C0D79985-76EE-4AB6-8C20-2033FB76982D}"/>
    <dgm:cxn modelId="{13BBC76D-19E6-476D-9301-AFE7D847EA3C}" type="presOf" srcId="{5FBBBA01-B0DF-40D4-995A-59DFBD285B59}" destId="{78B5C2E0-94A1-485A-9414-EC0CE7D6699D}" srcOrd="1" destOrd="0" presId="urn:microsoft.com/office/officeart/2005/8/layout/hierarchy2"/>
    <dgm:cxn modelId="{C1C38938-15B7-498F-A6FC-6339A2897092}" type="presOf" srcId="{980C309A-1DFA-440D-B8BF-F77FE6C94108}" destId="{19BE6EAA-40D4-4CBC-8F22-35C7CE57B866}" srcOrd="0" destOrd="0" presId="urn:microsoft.com/office/officeart/2005/8/layout/hierarchy2"/>
    <dgm:cxn modelId="{84A1755D-3D34-492A-A27C-6E38A5112708}" srcId="{006A6088-6CAB-49F1-8B1A-171670F2F4C8}" destId="{33E6FA14-7B88-4CC9-B78E-AED7AD65B3D7}" srcOrd="1" destOrd="0" parTransId="{1C2AE3F7-4629-4974-A34C-DE15798521AE}" sibTransId="{9FEF2946-7577-4627-A646-E97D8DC4654F}"/>
    <dgm:cxn modelId="{BF762048-3AB5-4341-99DE-A5F049BA239C}" type="presOf" srcId="{03F505C1-0217-4565-A4FC-1AE51CFE6B59}" destId="{8E564AF5-6422-4884-8873-59AD195E5F57}" srcOrd="1" destOrd="0" presId="urn:microsoft.com/office/officeart/2005/8/layout/hierarchy2"/>
    <dgm:cxn modelId="{0FBABE1D-2299-43EA-B688-3A92B4E112E4}" type="presOf" srcId="{33E6FA14-7B88-4CC9-B78E-AED7AD65B3D7}" destId="{30DA5583-0FE6-4587-93DC-FE4A3362C995}" srcOrd="0" destOrd="0" presId="urn:microsoft.com/office/officeart/2005/8/layout/hierarchy2"/>
    <dgm:cxn modelId="{DDC518A7-FE69-4A9E-B648-4CF9C7D9BE58}" type="presOf" srcId="{F3C92C93-7260-404B-B6B7-139AB11A0A9C}" destId="{EC8AFA4A-FFE1-4E91-AFCD-A22A476071B7}" srcOrd="0" destOrd="0" presId="urn:microsoft.com/office/officeart/2005/8/layout/hierarchy2"/>
    <dgm:cxn modelId="{6B15E477-8F58-48FF-B31B-67FCCD7950E4}" type="presOf" srcId="{52D3042E-0FD1-4C70-A8D7-441FA0437D27}" destId="{0E2398B6-EB5F-46EA-B1C4-5B45E8ED5D89}" srcOrd="0" destOrd="0" presId="urn:microsoft.com/office/officeart/2005/8/layout/hierarchy2"/>
    <dgm:cxn modelId="{90A21F49-E43D-445A-B40A-4AE245F8FF08}" type="presOf" srcId="{17B84D9D-C6BD-4C44-A4CC-82A618CAB1B4}" destId="{98CA4C33-6461-403E-BB05-26D73180DDCA}" srcOrd="0" destOrd="0" presId="urn:microsoft.com/office/officeart/2005/8/layout/hierarchy2"/>
    <dgm:cxn modelId="{37BFDE35-31CB-4E8E-BE7B-3503576CB890}" type="presOf" srcId="{CB22BBED-95A9-47F7-9EE6-72F066F7AC94}" destId="{77E0D1E3-00BF-4859-AB2B-E80A5E396072}" srcOrd="0" destOrd="0" presId="urn:microsoft.com/office/officeart/2005/8/layout/hierarchy2"/>
    <dgm:cxn modelId="{713660C1-311A-44DB-802B-D54297DE0BBC}" type="presOf" srcId="{006A6088-6CAB-49F1-8B1A-171670F2F4C8}" destId="{ABC329CF-B59E-4CE2-AFFC-A42154CEF27B}" srcOrd="0" destOrd="0" presId="urn:microsoft.com/office/officeart/2005/8/layout/hierarchy2"/>
    <dgm:cxn modelId="{0A0BF670-502A-4D99-AC76-245BE484F692}" type="presOf" srcId="{E0B0DF87-5818-401B-A4BB-0244814FE06F}" destId="{C8604C38-8AF0-47C6-802D-5B022FF73E98}" srcOrd="0" destOrd="0" presId="urn:microsoft.com/office/officeart/2005/8/layout/hierarchy2"/>
    <dgm:cxn modelId="{9A0092EC-B8E7-4B53-A650-0BAA864F7937}" srcId="{F3C92C93-7260-404B-B6B7-139AB11A0A9C}" destId="{587507A8-993D-40C0-A003-A57F68C97381}" srcOrd="0" destOrd="0" parTransId="{073E9B5C-D891-4FD5-B5C8-E1A37BE2F8E7}" sibTransId="{32D3F2E4-1EBA-4CEA-B826-D1F6A98BD37E}"/>
    <dgm:cxn modelId="{AEE40AAC-C8B0-4EC5-A9A9-6B9EA23A4E52}" type="presOf" srcId="{980C309A-1DFA-440D-B8BF-F77FE6C94108}" destId="{C7F897F3-B819-46DF-9381-6D699362CBB4}" srcOrd="1" destOrd="0" presId="urn:microsoft.com/office/officeart/2005/8/layout/hierarchy2"/>
    <dgm:cxn modelId="{9B63F610-6762-41D7-915B-4D4358EACE1E}" type="presOf" srcId="{5FBBBA01-B0DF-40D4-995A-59DFBD285B59}" destId="{FE209E87-2DA2-4452-A784-25CB5DB6018E}" srcOrd="0" destOrd="0" presId="urn:microsoft.com/office/officeart/2005/8/layout/hierarchy2"/>
    <dgm:cxn modelId="{CF81D82E-25A9-4EF0-A4B0-D3261C6D3604}" type="presOf" srcId="{0141EE13-504B-44D7-B990-57A61C08E625}" destId="{F80C5421-3CDC-4028-B754-548EECC1B684}" srcOrd="0" destOrd="0" presId="urn:microsoft.com/office/officeart/2005/8/layout/hierarchy2"/>
    <dgm:cxn modelId="{11BA8238-72EA-40AA-B97B-D93AAFB892D4}" srcId="{52D3042E-0FD1-4C70-A8D7-441FA0437D27}" destId="{4952501B-7B00-45CD-ABAE-9247C0C4705D}" srcOrd="1" destOrd="0" parTransId="{8AC680D4-5715-4642-86BF-E8A47C8C12E5}" sibTransId="{B21948C5-29CF-4DB7-ABC1-6BA2AEB7C872}"/>
    <dgm:cxn modelId="{B391C19A-93F6-40D7-968B-B3545CAB5791}" type="presOf" srcId="{8AC680D4-5715-4642-86BF-E8A47C8C12E5}" destId="{8030A2BC-3432-4D11-8678-07D61B022270}" srcOrd="1" destOrd="0" presId="urn:microsoft.com/office/officeart/2005/8/layout/hierarchy2"/>
    <dgm:cxn modelId="{440E3507-2619-4CA9-90BF-F3D325EEF95F}" type="presOf" srcId="{DE169185-B2CB-46E3-8A4C-8CE549934DD1}" destId="{FEDE2CE6-A6E6-4110-A10D-560BED9F5064}" srcOrd="1" destOrd="0" presId="urn:microsoft.com/office/officeart/2005/8/layout/hierarchy2"/>
    <dgm:cxn modelId="{1630DA48-12FB-474A-85EE-0C5ECC24E782}" srcId="{EA664785-BF03-4EB8-83A2-331A93AD5397}" destId="{0141EE13-504B-44D7-B990-57A61C08E625}" srcOrd="0" destOrd="0" parTransId="{264A2037-A030-4B63-B772-30CB7B6E9D52}" sibTransId="{015A2EBA-63F3-4267-834B-2DCC6555E248}"/>
    <dgm:cxn modelId="{AB14E8F6-7786-4F68-AA91-1A6F1FDAB503}" srcId="{47E21CE6-D0D1-4014-A5F6-5D778925AD7E}" destId="{F3C92C93-7260-404B-B6B7-139AB11A0A9C}" srcOrd="0" destOrd="0" parTransId="{5FFD3874-0FD3-48A8-8E3E-F5A093F397F6}" sibTransId="{6CEA9620-9F24-45ED-87BD-15F8556766CF}"/>
    <dgm:cxn modelId="{F40A5A06-A461-4270-91E6-17F929F2E493}" type="presOf" srcId="{DE169185-B2CB-46E3-8A4C-8CE549934DD1}" destId="{7F79EE42-92E7-4D3A-BF87-EF6EFC329F93}" srcOrd="0" destOrd="0" presId="urn:microsoft.com/office/officeart/2005/8/layout/hierarchy2"/>
    <dgm:cxn modelId="{B0852917-18AE-425C-978B-C7FD7C90F610}" type="presOf" srcId="{E0B0DF87-5818-401B-A4BB-0244814FE06F}" destId="{3C575D95-B59C-42CB-88AA-5601C687BA14}" srcOrd="1" destOrd="0" presId="urn:microsoft.com/office/officeart/2005/8/layout/hierarchy2"/>
    <dgm:cxn modelId="{EEDD77A8-5CFB-4635-87EE-58C029A5C3EF}" type="presOf" srcId="{264A2037-A030-4B63-B772-30CB7B6E9D52}" destId="{02D0189D-66AC-430A-8B71-9A1B299AFC18}" srcOrd="1" destOrd="0" presId="urn:microsoft.com/office/officeart/2005/8/layout/hierarchy2"/>
    <dgm:cxn modelId="{52EB3798-F248-4662-AE89-264882D2E960}" type="presOf" srcId="{9953C0E8-3600-489A-A5A1-EF14E150F1EA}" destId="{4D4EE9B1-6BBA-471A-834E-78B3F4595AB5}" srcOrd="0" destOrd="0" presId="urn:microsoft.com/office/officeart/2005/8/layout/hierarchy2"/>
    <dgm:cxn modelId="{66FB6090-0BF6-4706-A09A-F2843F5C225B}" type="presOf" srcId="{1C2AE3F7-4629-4974-A34C-DE15798521AE}" destId="{5760B282-981A-4984-BC54-114B1EDA5EAC}" srcOrd="1" destOrd="0" presId="urn:microsoft.com/office/officeart/2005/8/layout/hierarchy2"/>
    <dgm:cxn modelId="{23BED79D-3552-481A-8A89-99A6BCFB3FC4}" type="presOf" srcId="{03F505C1-0217-4565-A4FC-1AE51CFE6B59}" destId="{13130601-78D9-48E8-920C-AA6B3525F86E}" srcOrd="0" destOrd="0" presId="urn:microsoft.com/office/officeart/2005/8/layout/hierarchy2"/>
    <dgm:cxn modelId="{52222AC3-A877-41CD-8F51-F1304312A961}" type="presOf" srcId="{264A2037-A030-4B63-B772-30CB7B6E9D52}" destId="{96A2396E-3630-4E03-B24C-E74EA1C3C112}" srcOrd="0" destOrd="0" presId="urn:microsoft.com/office/officeart/2005/8/layout/hierarchy2"/>
    <dgm:cxn modelId="{CB0F22C3-CCCD-4CCF-A115-5BB48B57457B}" type="presOf" srcId="{8CE39699-AE8D-4FEE-9176-B0C5BE4C36EA}" destId="{17793317-6D9A-4714-826D-E628E63E4EFB}" srcOrd="1" destOrd="0" presId="urn:microsoft.com/office/officeart/2005/8/layout/hierarchy2"/>
    <dgm:cxn modelId="{831F4DA6-F3F8-4F81-B4FD-6EC738E5D5A9}" type="presOf" srcId="{1C2AE3F7-4629-4974-A34C-DE15798521AE}" destId="{1CC8EA18-56DC-4846-A5B1-38731A8F4227}" srcOrd="0" destOrd="0" presId="urn:microsoft.com/office/officeart/2005/8/layout/hierarchy2"/>
    <dgm:cxn modelId="{47FB8786-874C-4884-BAFA-48B5435D6711}" srcId="{52D3042E-0FD1-4C70-A8D7-441FA0437D27}" destId="{17B84D9D-C6BD-4C44-A4CC-82A618CAB1B4}" srcOrd="0" destOrd="0" parTransId="{546B7598-1F0B-4C23-887A-0CCA2FABACC4}" sibTransId="{B359F968-51D9-484A-A73A-1FDE63F11BB5}"/>
    <dgm:cxn modelId="{312D47AD-08F6-4698-8024-DC5685F553F3}" type="presOf" srcId="{546B7598-1F0B-4C23-887A-0CCA2FABACC4}" destId="{13786EA0-2E44-41AE-ACE2-AA0229526214}" srcOrd="1" destOrd="0" presId="urn:microsoft.com/office/officeart/2005/8/layout/hierarchy2"/>
    <dgm:cxn modelId="{89E4923E-5576-49FA-A6D1-3AB54D449E4F}" type="presOf" srcId="{8AC680D4-5715-4642-86BF-E8A47C8C12E5}" destId="{13BA7E83-4892-4A5E-847F-15F4B165038B}" srcOrd="0" destOrd="0" presId="urn:microsoft.com/office/officeart/2005/8/layout/hierarchy2"/>
    <dgm:cxn modelId="{9D3681F3-CFC8-405E-959A-18FD50853A81}" srcId="{006A6088-6CAB-49F1-8B1A-171670F2F4C8}" destId="{9953C0E8-3600-489A-A5A1-EF14E150F1EA}" srcOrd="0" destOrd="0" parTransId="{8CE39699-AE8D-4FEE-9176-B0C5BE4C36EA}" sibTransId="{F1DF0D81-C0D7-41D8-9612-C0FD2E916839}"/>
    <dgm:cxn modelId="{35537B96-074E-4838-86DF-7C07B6FD71BF}" type="presOf" srcId="{587507A8-993D-40C0-A003-A57F68C97381}" destId="{B80006AB-97E4-4E05-89DE-06226157D443}" srcOrd="0" destOrd="0" presId="urn:microsoft.com/office/officeart/2005/8/layout/hierarchy2"/>
    <dgm:cxn modelId="{2853440F-A5E5-4578-AF6D-18F4FC9AFD84}" type="presOf" srcId="{EA664785-BF03-4EB8-83A2-331A93AD5397}" destId="{D4E211EE-01D9-48F1-BA4C-29E7881660DE}" srcOrd="0" destOrd="0" presId="urn:microsoft.com/office/officeart/2005/8/layout/hierarchy2"/>
    <dgm:cxn modelId="{CDF7C16F-1500-4711-BDEA-EAA3351F478C}" srcId="{587507A8-993D-40C0-A003-A57F68C97381}" destId="{CB22BBED-95A9-47F7-9EE6-72F066F7AC94}" srcOrd="0" destOrd="0" parTransId="{DE169185-B2CB-46E3-8A4C-8CE549934DD1}" sibTransId="{19F26F18-D489-4631-9644-6A74B141BE91}"/>
    <dgm:cxn modelId="{CD3294DD-B831-4BED-819A-F65C35336D68}" type="presOf" srcId="{073E9B5C-D891-4FD5-B5C8-E1A37BE2F8E7}" destId="{DF14A01E-7F7B-4D6E-88F0-99CD43D50FDF}" srcOrd="1" destOrd="0" presId="urn:microsoft.com/office/officeart/2005/8/layout/hierarchy2"/>
    <dgm:cxn modelId="{E9F187DA-9F1A-4DA4-92CC-FA32574094CA}" srcId="{F3C92C93-7260-404B-B6B7-139AB11A0A9C}" destId="{006A6088-6CAB-49F1-8B1A-171670F2F4C8}" srcOrd="1" destOrd="0" parTransId="{03F505C1-0217-4565-A4FC-1AE51CFE6B59}" sibTransId="{F40C42F6-549C-4AB8-BCA5-DD4FFED4904B}"/>
    <dgm:cxn modelId="{CA123F1F-DBFB-4002-87C3-305B55F193A1}" type="presOf" srcId="{666D4125-C2FD-437C-A9D6-35898B5FE90E}" destId="{CA2FD367-6C30-45CA-9D2E-2B447295791B}" srcOrd="0" destOrd="0" presId="urn:microsoft.com/office/officeart/2005/8/layout/hierarchy2"/>
    <dgm:cxn modelId="{B931DC4A-979F-44EB-BE59-635666C00CCA}" type="presOf" srcId="{47E21CE6-D0D1-4014-A5F6-5D778925AD7E}" destId="{185A6282-1B54-4F51-BBEC-E84143FBA115}" srcOrd="0" destOrd="0" presId="urn:microsoft.com/office/officeart/2005/8/layout/hierarchy2"/>
    <dgm:cxn modelId="{6CD5DCC1-F81B-4A03-9F4E-985E9DBB1851}" srcId="{9953C0E8-3600-489A-A5A1-EF14E150F1EA}" destId="{52D3042E-0FD1-4C70-A8D7-441FA0437D27}" srcOrd="1" destOrd="0" parTransId="{5FBBBA01-B0DF-40D4-995A-59DFBD285B59}" sibTransId="{EB4AC973-D763-44EC-A6A0-CB6E8C445397}"/>
    <dgm:cxn modelId="{FB09A814-2AD4-4906-BABC-5D23ABB8872E}" srcId="{9953C0E8-3600-489A-A5A1-EF14E150F1EA}" destId="{EA664785-BF03-4EB8-83A2-331A93AD5397}" srcOrd="0" destOrd="0" parTransId="{E0B0DF87-5818-401B-A4BB-0244814FE06F}" sibTransId="{57237ED3-A6BA-43FC-AC40-CC0BB80AA598}"/>
    <dgm:cxn modelId="{ED21AC0C-3FB4-409A-A986-1591C115FF94}" type="presOf" srcId="{546B7598-1F0B-4C23-887A-0CCA2FABACC4}" destId="{76C7E73F-5ECC-4789-913D-A91AC98BCF14}" srcOrd="0" destOrd="0" presId="urn:microsoft.com/office/officeart/2005/8/layout/hierarchy2"/>
    <dgm:cxn modelId="{EB9BE749-6895-4653-85B9-4734044724E7}" type="presOf" srcId="{073E9B5C-D891-4FD5-B5C8-E1A37BE2F8E7}" destId="{42B2C00B-1E5B-4753-9326-E70C52615681}" srcOrd="0" destOrd="0" presId="urn:microsoft.com/office/officeart/2005/8/layout/hierarchy2"/>
    <dgm:cxn modelId="{63F3F3F3-8FF2-4CBF-8AAE-3611E414422B}" type="presOf" srcId="{4952501B-7B00-45CD-ABAE-9247C0C4705D}" destId="{9E55F689-2BC1-45FE-A650-C29C38BA23B3}" srcOrd="0" destOrd="0" presId="urn:microsoft.com/office/officeart/2005/8/layout/hierarchy2"/>
    <dgm:cxn modelId="{1EBE3589-27CF-4843-8747-8DEB873968CD}" type="presParOf" srcId="{185A6282-1B54-4F51-BBEC-E84143FBA115}" destId="{200DBF0F-5DF6-417E-BF67-946B464063FB}" srcOrd="0" destOrd="0" presId="urn:microsoft.com/office/officeart/2005/8/layout/hierarchy2"/>
    <dgm:cxn modelId="{CD1AECFF-70CD-4FEE-B07E-65CA5DB79E6D}" type="presParOf" srcId="{200DBF0F-5DF6-417E-BF67-946B464063FB}" destId="{EC8AFA4A-FFE1-4E91-AFCD-A22A476071B7}" srcOrd="0" destOrd="0" presId="urn:microsoft.com/office/officeart/2005/8/layout/hierarchy2"/>
    <dgm:cxn modelId="{8EB5EA51-524D-4853-A5C0-FF7768EED81E}" type="presParOf" srcId="{200DBF0F-5DF6-417E-BF67-946B464063FB}" destId="{A757C69E-3E45-4B6E-8E8D-8731E8E12574}" srcOrd="1" destOrd="0" presId="urn:microsoft.com/office/officeart/2005/8/layout/hierarchy2"/>
    <dgm:cxn modelId="{24EC2910-0D9E-4481-9FF9-0EAEE335C036}" type="presParOf" srcId="{A757C69E-3E45-4B6E-8E8D-8731E8E12574}" destId="{42B2C00B-1E5B-4753-9326-E70C52615681}" srcOrd="0" destOrd="0" presId="urn:microsoft.com/office/officeart/2005/8/layout/hierarchy2"/>
    <dgm:cxn modelId="{055F2A14-DA3E-4BE8-B735-8A1DDFA0C283}" type="presParOf" srcId="{42B2C00B-1E5B-4753-9326-E70C52615681}" destId="{DF14A01E-7F7B-4D6E-88F0-99CD43D50FDF}" srcOrd="0" destOrd="0" presId="urn:microsoft.com/office/officeart/2005/8/layout/hierarchy2"/>
    <dgm:cxn modelId="{3A9AC722-0B2A-4174-BAED-C90DA71BE40A}" type="presParOf" srcId="{A757C69E-3E45-4B6E-8E8D-8731E8E12574}" destId="{E9A9893B-A7D3-4BC5-986B-F7327D5DAA84}" srcOrd="1" destOrd="0" presId="urn:microsoft.com/office/officeart/2005/8/layout/hierarchy2"/>
    <dgm:cxn modelId="{F187C1D7-309F-4F81-A7CB-28723EC3BAA2}" type="presParOf" srcId="{E9A9893B-A7D3-4BC5-986B-F7327D5DAA84}" destId="{B80006AB-97E4-4E05-89DE-06226157D443}" srcOrd="0" destOrd="0" presId="urn:microsoft.com/office/officeart/2005/8/layout/hierarchy2"/>
    <dgm:cxn modelId="{D27DF451-E883-4CBC-85FD-AB5397761667}" type="presParOf" srcId="{E9A9893B-A7D3-4BC5-986B-F7327D5DAA84}" destId="{B6977D13-8E03-43C9-A023-378C4B86A524}" srcOrd="1" destOrd="0" presId="urn:microsoft.com/office/officeart/2005/8/layout/hierarchy2"/>
    <dgm:cxn modelId="{3B05E0CB-5FB8-44B5-B435-EBDCBF251670}" type="presParOf" srcId="{B6977D13-8E03-43C9-A023-378C4B86A524}" destId="{7F79EE42-92E7-4D3A-BF87-EF6EFC329F93}" srcOrd="0" destOrd="0" presId="urn:microsoft.com/office/officeart/2005/8/layout/hierarchy2"/>
    <dgm:cxn modelId="{F20B77DC-2B23-4F46-9CD3-6AFDE84142EB}" type="presParOf" srcId="{7F79EE42-92E7-4D3A-BF87-EF6EFC329F93}" destId="{FEDE2CE6-A6E6-4110-A10D-560BED9F5064}" srcOrd="0" destOrd="0" presId="urn:microsoft.com/office/officeart/2005/8/layout/hierarchy2"/>
    <dgm:cxn modelId="{FA5FA523-B079-473E-B656-CE5DD8F00A54}" type="presParOf" srcId="{B6977D13-8E03-43C9-A023-378C4B86A524}" destId="{71B22E90-0420-43DA-A059-BB22EE1727DB}" srcOrd="1" destOrd="0" presId="urn:microsoft.com/office/officeart/2005/8/layout/hierarchy2"/>
    <dgm:cxn modelId="{682D45F1-C00C-406E-A90D-1404D7BB8AB5}" type="presParOf" srcId="{71B22E90-0420-43DA-A059-BB22EE1727DB}" destId="{77E0D1E3-00BF-4859-AB2B-E80A5E396072}" srcOrd="0" destOrd="0" presId="urn:microsoft.com/office/officeart/2005/8/layout/hierarchy2"/>
    <dgm:cxn modelId="{BE6D288D-E0F0-4878-9DF7-388803C1A579}" type="presParOf" srcId="{71B22E90-0420-43DA-A059-BB22EE1727DB}" destId="{60465A66-17F2-46C0-B1AF-A0F6219E4146}" srcOrd="1" destOrd="0" presId="urn:microsoft.com/office/officeart/2005/8/layout/hierarchy2"/>
    <dgm:cxn modelId="{DC188AA9-AECC-4E7C-B4BD-49A6048BDC18}" type="presParOf" srcId="{A757C69E-3E45-4B6E-8E8D-8731E8E12574}" destId="{13130601-78D9-48E8-920C-AA6B3525F86E}" srcOrd="2" destOrd="0" presId="urn:microsoft.com/office/officeart/2005/8/layout/hierarchy2"/>
    <dgm:cxn modelId="{02E9D523-5E2B-4D79-B61C-726DE32F49B8}" type="presParOf" srcId="{13130601-78D9-48E8-920C-AA6B3525F86E}" destId="{8E564AF5-6422-4884-8873-59AD195E5F57}" srcOrd="0" destOrd="0" presId="urn:microsoft.com/office/officeart/2005/8/layout/hierarchy2"/>
    <dgm:cxn modelId="{CF14AF2A-9BCA-4032-A7B7-2E828599E93E}" type="presParOf" srcId="{A757C69E-3E45-4B6E-8E8D-8731E8E12574}" destId="{DA02E47D-3D12-48FA-A8BA-6E86E7185D26}" srcOrd="3" destOrd="0" presId="urn:microsoft.com/office/officeart/2005/8/layout/hierarchy2"/>
    <dgm:cxn modelId="{B134C665-87A3-45F0-AFAF-F499735F9799}" type="presParOf" srcId="{DA02E47D-3D12-48FA-A8BA-6E86E7185D26}" destId="{ABC329CF-B59E-4CE2-AFFC-A42154CEF27B}" srcOrd="0" destOrd="0" presId="urn:microsoft.com/office/officeart/2005/8/layout/hierarchy2"/>
    <dgm:cxn modelId="{87FEE136-CD10-47A4-BEC4-FC4C13D890D6}" type="presParOf" srcId="{DA02E47D-3D12-48FA-A8BA-6E86E7185D26}" destId="{207EBE19-06E3-480D-B182-1F3C448D012F}" srcOrd="1" destOrd="0" presId="urn:microsoft.com/office/officeart/2005/8/layout/hierarchy2"/>
    <dgm:cxn modelId="{72D9925D-49BA-4BD5-9B6D-B43A37AF954B}" type="presParOf" srcId="{207EBE19-06E3-480D-B182-1F3C448D012F}" destId="{9141BE9E-75C3-4F77-8D81-A5C0054F164F}" srcOrd="0" destOrd="0" presId="urn:microsoft.com/office/officeart/2005/8/layout/hierarchy2"/>
    <dgm:cxn modelId="{EF39618A-FA23-447B-AD46-E89825E959C7}" type="presParOf" srcId="{9141BE9E-75C3-4F77-8D81-A5C0054F164F}" destId="{17793317-6D9A-4714-826D-E628E63E4EFB}" srcOrd="0" destOrd="0" presId="urn:microsoft.com/office/officeart/2005/8/layout/hierarchy2"/>
    <dgm:cxn modelId="{6236DA99-C210-471C-841D-E921314E92C4}" type="presParOf" srcId="{207EBE19-06E3-480D-B182-1F3C448D012F}" destId="{7ED9B5BE-EC4A-4FD5-87FD-5617680608C4}" srcOrd="1" destOrd="0" presId="urn:microsoft.com/office/officeart/2005/8/layout/hierarchy2"/>
    <dgm:cxn modelId="{C1D23917-1D48-4EA7-A557-A6C092A6417D}" type="presParOf" srcId="{7ED9B5BE-EC4A-4FD5-87FD-5617680608C4}" destId="{4D4EE9B1-6BBA-471A-834E-78B3F4595AB5}" srcOrd="0" destOrd="0" presId="urn:microsoft.com/office/officeart/2005/8/layout/hierarchy2"/>
    <dgm:cxn modelId="{69B89295-8C5D-4AE9-97F7-E2F1C91A3BDE}" type="presParOf" srcId="{7ED9B5BE-EC4A-4FD5-87FD-5617680608C4}" destId="{3CF62AD9-ABDD-4653-857D-664812EEAFA8}" srcOrd="1" destOrd="0" presId="urn:microsoft.com/office/officeart/2005/8/layout/hierarchy2"/>
    <dgm:cxn modelId="{35E1F820-1E75-4566-A600-19C45ADC3114}" type="presParOf" srcId="{3CF62AD9-ABDD-4653-857D-664812EEAFA8}" destId="{C8604C38-8AF0-47C6-802D-5B022FF73E98}" srcOrd="0" destOrd="0" presId="urn:microsoft.com/office/officeart/2005/8/layout/hierarchy2"/>
    <dgm:cxn modelId="{DE72702B-9C9F-4750-8713-ACB824DD3719}" type="presParOf" srcId="{C8604C38-8AF0-47C6-802D-5B022FF73E98}" destId="{3C575D95-B59C-42CB-88AA-5601C687BA14}" srcOrd="0" destOrd="0" presId="urn:microsoft.com/office/officeart/2005/8/layout/hierarchy2"/>
    <dgm:cxn modelId="{8DB5556A-BEDD-4DDF-B034-04D0134B3F8C}" type="presParOf" srcId="{3CF62AD9-ABDD-4653-857D-664812EEAFA8}" destId="{C279F873-1A1B-481D-A1C2-7A65328715B8}" srcOrd="1" destOrd="0" presId="urn:microsoft.com/office/officeart/2005/8/layout/hierarchy2"/>
    <dgm:cxn modelId="{6E9E866F-79F3-443C-A5D2-16720329169A}" type="presParOf" srcId="{C279F873-1A1B-481D-A1C2-7A65328715B8}" destId="{D4E211EE-01D9-48F1-BA4C-29E7881660DE}" srcOrd="0" destOrd="0" presId="urn:microsoft.com/office/officeart/2005/8/layout/hierarchy2"/>
    <dgm:cxn modelId="{A30DC9FF-739F-48BF-BEAC-9565C1DA725A}" type="presParOf" srcId="{C279F873-1A1B-481D-A1C2-7A65328715B8}" destId="{4CA48902-EFFB-4965-9653-915606D5A255}" srcOrd="1" destOrd="0" presId="urn:microsoft.com/office/officeart/2005/8/layout/hierarchy2"/>
    <dgm:cxn modelId="{FA761EBB-0A05-4483-9930-E74C5B219E65}" type="presParOf" srcId="{4CA48902-EFFB-4965-9653-915606D5A255}" destId="{96A2396E-3630-4E03-B24C-E74EA1C3C112}" srcOrd="0" destOrd="0" presId="urn:microsoft.com/office/officeart/2005/8/layout/hierarchy2"/>
    <dgm:cxn modelId="{2528FACC-B5E6-42AC-8016-803BC4DB4D80}" type="presParOf" srcId="{96A2396E-3630-4E03-B24C-E74EA1C3C112}" destId="{02D0189D-66AC-430A-8B71-9A1B299AFC18}" srcOrd="0" destOrd="0" presId="urn:microsoft.com/office/officeart/2005/8/layout/hierarchy2"/>
    <dgm:cxn modelId="{8B02505C-CF43-469E-BD05-6DECF270AA87}" type="presParOf" srcId="{4CA48902-EFFB-4965-9653-915606D5A255}" destId="{48E3822E-1320-4058-980E-F10E70D48B1A}" srcOrd="1" destOrd="0" presId="urn:microsoft.com/office/officeart/2005/8/layout/hierarchy2"/>
    <dgm:cxn modelId="{6F89A8EF-33E4-496D-AE28-59871C60E944}" type="presParOf" srcId="{48E3822E-1320-4058-980E-F10E70D48B1A}" destId="{F80C5421-3CDC-4028-B754-548EECC1B684}" srcOrd="0" destOrd="0" presId="urn:microsoft.com/office/officeart/2005/8/layout/hierarchy2"/>
    <dgm:cxn modelId="{D493B5A9-E409-4F28-8707-843BD36DEF74}" type="presParOf" srcId="{48E3822E-1320-4058-980E-F10E70D48B1A}" destId="{63F9929A-382F-4569-94EA-3D2FC516EAA9}" srcOrd="1" destOrd="0" presId="urn:microsoft.com/office/officeart/2005/8/layout/hierarchy2"/>
    <dgm:cxn modelId="{23877EC0-82A4-4003-8E0D-F268FC8FE596}" type="presParOf" srcId="{4CA48902-EFFB-4965-9653-915606D5A255}" destId="{19BE6EAA-40D4-4CBC-8F22-35C7CE57B866}" srcOrd="2" destOrd="0" presId="urn:microsoft.com/office/officeart/2005/8/layout/hierarchy2"/>
    <dgm:cxn modelId="{A16B23EB-D061-4C5F-8C2E-747B2B9388AD}" type="presParOf" srcId="{19BE6EAA-40D4-4CBC-8F22-35C7CE57B866}" destId="{C7F897F3-B819-46DF-9381-6D699362CBB4}" srcOrd="0" destOrd="0" presId="urn:microsoft.com/office/officeart/2005/8/layout/hierarchy2"/>
    <dgm:cxn modelId="{E7A15E0F-AE91-44F1-B3AE-C8241B6E994A}" type="presParOf" srcId="{4CA48902-EFFB-4965-9653-915606D5A255}" destId="{8AE0B402-8EB0-4E5A-A52E-6C369E6DCC1E}" srcOrd="3" destOrd="0" presId="urn:microsoft.com/office/officeart/2005/8/layout/hierarchy2"/>
    <dgm:cxn modelId="{C04D7D77-8A9A-4844-807A-38C127E387BB}" type="presParOf" srcId="{8AE0B402-8EB0-4E5A-A52E-6C369E6DCC1E}" destId="{CA2FD367-6C30-45CA-9D2E-2B447295791B}" srcOrd="0" destOrd="0" presId="urn:microsoft.com/office/officeart/2005/8/layout/hierarchy2"/>
    <dgm:cxn modelId="{AEE52CD0-3391-4D4E-94DE-A6E297EF3F67}" type="presParOf" srcId="{8AE0B402-8EB0-4E5A-A52E-6C369E6DCC1E}" destId="{532C14C1-F032-4E8A-BB28-98C34FB43B5E}" srcOrd="1" destOrd="0" presId="urn:microsoft.com/office/officeart/2005/8/layout/hierarchy2"/>
    <dgm:cxn modelId="{65529A54-8689-459E-A06B-2D3D26ADDA8E}" type="presParOf" srcId="{3CF62AD9-ABDD-4653-857D-664812EEAFA8}" destId="{FE209E87-2DA2-4452-A784-25CB5DB6018E}" srcOrd="2" destOrd="0" presId="urn:microsoft.com/office/officeart/2005/8/layout/hierarchy2"/>
    <dgm:cxn modelId="{11F9B615-F5AC-42D2-9504-31E1D8626110}" type="presParOf" srcId="{FE209E87-2DA2-4452-A784-25CB5DB6018E}" destId="{78B5C2E0-94A1-485A-9414-EC0CE7D6699D}" srcOrd="0" destOrd="0" presId="urn:microsoft.com/office/officeart/2005/8/layout/hierarchy2"/>
    <dgm:cxn modelId="{D4267C11-9219-477C-8CDF-9FDF1B7BABD8}" type="presParOf" srcId="{3CF62AD9-ABDD-4653-857D-664812EEAFA8}" destId="{D1F9E2C5-C46F-427E-A43F-F3E75F235607}" srcOrd="3" destOrd="0" presId="urn:microsoft.com/office/officeart/2005/8/layout/hierarchy2"/>
    <dgm:cxn modelId="{874D7D08-AEBC-4F9D-9E55-5CE1869A7293}" type="presParOf" srcId="{D1F9E2C5-C46F-427E-A43F-F3E75F235607}" destId="{0E2398B6-EB5F-46EA-B1C4-5B45E8ED5D89}" srcOrd="0" destOrd="0" presId="urn:microsoft.com/office/officeart/2005/8/layout/hierarchy2"/>
    <dgm:cxn modelId="{DA116B86-7DE3-433C-BD70-C2ADD4BA875A}" type="presParOf" srcId="{D1F9E2C5-C46F-427E-A43F-F3E75F235607}" destId="{A53125E7-42C4-4CA0-BB77-C32B9E0C456F}" srcOrd="1" destOrd="0" presId="urn:microsoft.com/office/officeart/2005/8/layout/hierarchy2"/>
    <dgm:cxn modelId="{B1AC9F21-AEFC-4F56-88CC-C044CBF6542D}" type="presParOf" srcId="{A53125E7-42C4-4CA0-BB77-C32B9E0C456F}" destId="{76C7E73F-5ECC-4789-913D-A91AC98BCF14}" srcOrd="0" destOrd="0" presId="urn:microsoft.com/office/officeart/2005/8/layout/hierarchy2"/>
    <dgm:cxn modelId="{F5DCF6D5-2345-4A91-88C8-970E6F1BA952}" type="presParOf" srcId="{76C7E73F-5ECC-4789-913D-A91AC98BCF14}" destId="{13786EA0-2E44-41AE-ACE2-AA0229526214}" srcOrd="0" destOrd="0" presId="urn:microsoft.com/office/officeart/2005/8/layout/hierarchy2"/>
    <dgm:cxn modelId="{1B56561F-65EB-4EC0-8757-34315C51225F}" type="presParOf" srcId="{A53125E7-42C4-4CA0-BB77-C32B9E0C456F}" destId="{A31000E0-3C16-481A-A8F7-5EA5B983A3F9}" srcOrd="1" destOrd="0" presId="urn:microsoft.com/office/officeart/2005/8/layout/hierarchy2"/>
    <dgm:cxn modelId="{AF0A2834-17B1-4693-937A-1454E31299A4}" type="presParOf" srcId="{A31000E0-3C16-481A-A8F7-5EA5B983A3F9}" destId="{98CA4C33-6461-403E-BB05-26D73180DDCA}" srcOrd="0" destOrd="0" presId="urn:microsoft.com/office/officeart/2005/8/layout/hierarchy2"/>
    <dgm:cxn modelId="{3A19BF8A-43C5-4440-AB26-323A2353C244}" type="presParOf" srcId="{A31000E0-3C16-481A-A8F7-5EA5B983A3F9}" destId="{1E741B3D-6520-40FD-9BE0-1293BC710823}" srcOrd="1" destOrd="0" presId="urn:microsoft.com/office/officeart/2005/8/layout/hierarchy2"/>
    <dgm:cxn modelId="{6DCB5658-B9C5-47D3-AF0B-1AE6FB2642B5}" type="presParOf" srcId="{A53125E7-42C4-4CA0-BB77-C32B9E0C456F}" destId="{13BA7E83-4892-4A5E-847F-15F4B165038B}" srcOrd="2" destOrd="0" presId="urn:microsoft.com/office/officeart/2005/8/layout/hierarchy2"/>
    <dgm:cxn modelId="{F3E4642F-AC9E-4D95-B4F3-0AE7EFBD52D1}" type="presParOf" srcId="{13BA7E83-4892-4A5E-847F-15F4B165038B}" destId="{8030A2BC-3432-4D11-8678-07D61B022270}" srcOrd="0" destOrd="0" presId="urn:microsoft.com/office/officeart/2005/8/layout/hierarchy2"/>
    <dgm:cxn modelId="{3246EA59-2174-44B0-B177-771B2D457982}" type="presParOf" srcId="{A53125E7-42C4-4CA0-BB77-C32B9E0C456F}" destId="{ABBA2080-F002-421D-9456-A8EA17F79112}" srcOrd="3" destOrd="0" presId="urn:microsoft.com/office/officeart/2005/8/layout/hierarchy2"/>
    <dgm:cxn modelId="{CF98B5E3-D66D-4A99-90F4-6DED01DDB756}" type="presParOf" srcId="{ABBA2080-F002-421D-9456-A8EA17F79112}" destId="{9E55F689-2BC1-45FE-A650-C29C38BA23B3}" srcOrd="0" destOrd="0" presId="urn:microsoft.com/office/officeart/2005/8/layout/hierarchy2"/>
    <dgm:cxn modelId="{6C1AD6C0-48BE-4E39-8E4F-0987B70A8BD7}" type="presParOf" srcId="{ABBA2080-F002-421D-9456-A8EA17F79112}" destId="{13BA838F-CFB6-42E7-BB1A-1AA795D5C369}" srcOrd="1" destOrd="0" presId="urn:microsoft.com/office/officeart/2005/8/layout/hierarchy2"/>
    <dgm:cxn modelId="{02990F63-86FC-44B8-A66B-6455AC4A6CAB}" type="presParOf" srcId="{207EBE19-06E3-480D-B182-1F3C448D012F}" destId="{1CC8EA18-56DC-4846-A5B1-38731A8F4227}" srcOrd="2" destOrd="0" presId="urn:microsoft.com/office/officeart/2005/8/layout/hierarchy2"/>
    <dgm:cxn modelId="{E8F41FF5-E954-41CA-BF35-3C87BC46C24C}" type="presParOf" srcId="{1CC8EA18-56DC-4846-A5B1-38731A8F4227}" destId="{5760B282-981A-4984-BC54-114B1EDA5EAC}" srcOrd="0" destOrd="0" presId="urn:microsoft.com/office/officeart/2005/8/layout/hierarchy2"/>
    <dgm:cxn modelId="{E68422E4-EB85-4487-95D6-3E925E038E71}" type="presParOf" srcId="{207EBE19-06E3-480D-B182-1F3C448D012F}" destId="{FAFE7486-A6CF-4587-AD03-E57DC8D28D90}" srcOrd="3" destOrd="0" presId="urn:microsoft.com/office/officeart/2005/8/layout/hierarchy2"/>
    <dgm:cxn modelId="{72E92173-96F2-4387-B0BF-9EA6474D1F2D}" type="presParOf" srcId="{FAFE7486-A6CF-4587-AD03-E57DC8D28D90}" destId="{30DA5583-0FE6-4587-93DC-FE4A3362C995}" srcOrd="0" destOrd="0" presId="urn:microsoft.com/office/officeart/2005/8/layout/hierarchy2"/>
    <dgm:cxn modelId="{FA9FE6C4-F910-433B-94D9-500475A347E9}" type="presParOf" srcId="{FAFE7486-A6CF-4587-AD03-E57DC8D28D90}" destId="{4139C3CE-9574-4042-80FD-2FE9FDB8E8D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2AE3AD-150C-4556-B9F3-C5AFE07518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8AA58F6-D958-4B10-9359-D08D4D103B97}">
      <dgm:prSet custT="1"/>
      <dgm:spPr/>
      <dgm:t>
        <a:bodyPr/>
        <a:lstStyle/>
        <a:p>
          <a:endParaRPr lang="en-GB" sz="2000" dirty="0" smtClean="0">
            <a:latin typeface="Calibri" panose="020F0502020204030204" pitchFamily="34" charset="0"/>
          </a:endParaRPr>
        </a:p>
        <a:p>
          <a:r>
            <a:rPr lang="en-GB" sz="2000" dirty="0" err="1" smtClean="0">
              <a:latin typeface="Calibri" panose="020F0502020204030204" pitchFamily="34" charset="0"/>
            </a:rPr>
            <a:t>Gambar</a:t>
          </a:r>
          <a:r>
            <a:rPr lang="en-GB" sz="2000" dirty="0" smtClean="0">
              <a:latin typeface="Calibri" panose="020F0502020204030204" pitchFamily="34" charset="0"/>
            </a:rPr>
            <a:t> di </a:t>
          </a:r>
          <a:r>
            <a:rPr lang="en-GB" sz="2000" dirty="0" err="1" smtClean="0">
              <a:latin typeface="Calibri" panose="020F0502020204030204" pitchFamily="34" charset="0"/>
            </a:rPr>
            <a:t>samping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mencerminkan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kondisi</a:t>
          </a:r>
          <a:r>
            <a:rPr lang="en-GB" sz="2000" dirty="0" smtClean="0">
              <a:latin typeface="Calibri" panose="020F0502020204030204" pitchFamily="34" charset="0"/>
            </a:rPr>
            <a:t>:</a:t>
          </a:r>
        </a:p>
        <a:p>
          <a:endParaRPr lang="en-GB" sz="2000" dirty="0" smtClean="0">
            <a:latin typeface="Calibri" panose="020F0502020204030204" pitchFamily="34" charset="0"/>
          </a:endParaRPr>
        </a:p>
      </dgm:t>
    </dgm:pt>
    <dgm:pt modelId="{60C608F0-860E-4FC1-AB6C-6A893EFA9FC9}" type="par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3083AE86-D778-4F5F-B1B6-4FB7AC7CBD51}" type="sib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31FDEDA6-66D9-439F-8F48-7D1A3D83CB2C}">
      <dgm:prSet custT="1"/>
      <dgm:spPr/>
      <dgm:t>
        <a:bodyPr/>
        <a:lstStyle/>
        <a:p>
          <a:r>
            <a:rPr lang="fi-FI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 tahun 2000-2003, total investasi mengalami kenaikan signifikan karena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tingginya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penanaman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modal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09E8ADEA-8958-4BC9-B0A6-4BBA6912F297}" type="parTrans" cxnId="{9687FBD7-5570-4EE1-AD8C-0827D8FDFD8B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6D1C52CF-60AE-4EC8-BD3C-432DCD6C2CBF}" type="sibTrans" cxnId="{9687FBD7-5570-4EE1-AD8C-0827D8FDFD8B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5547A09F-9281-4926-AFA4-01F6C5E99E46}">
      <dgm:prSet custT="1"/>
      <dgm:spPr/>
      <dgm:t>
        <a:bodyPr/>
        <a:lstStyle/>
        <a:p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1999, total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mengalami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penurunan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krisis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moneter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1997-1998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F3ACEA60-3461-4AC3-BB5D-893E4B822BE9}" type="par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F76B773A-F1BB-45AE-853C-30C972F6D272}" type="sib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ABFAF83A-6C73-47F6-896E-A9BD27B48A39}">
      <dgm:prSet custT="1"/>
      <dgm:spPr/>
      <dgm:t>
        <a:bodyPr/>
        <a:lstStyle/>
        <a:p>
          <a:r>
            <a:rPr lang="fi-FI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 tahun 2004, total investasi kembali menurun akibat penurunan PMA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A75B0344-DEA6-4F23-B9A2-5187C1B55793}" type="parTrans" cxnId="{FEC8D880-A663-402B-A787-3C914236B237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94733AA1-8077-4264-929A-A4870403E5DA}" type="sibTrans" cxnId="{FEC8D880-A663-402B-A787-3C914236B237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41E053C8-D301-4D12-AD77-7EE97ECC131D}">
      <dgm:prSet custT="1"/>
      <dgm:spPr/>
      <dgm:t>
        <a:bodyPr/>
        <a:lstStyle/>
        <a:p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2008, total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mengalami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penurunan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Rp14,8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triliun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dari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Rp34,8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triliun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sebelumnya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GB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krisis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global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mengguncang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kawasan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Eropa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khususnya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Amerika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Serikat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E94A589A-0C85-450C-AE1A-FBF4CE0F2A81}" type="parTrans" cxnId="{B0B2F67A-EBA5-48F4-A6DC-6B545647974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9D04F1D8-B208-4490-A62E-6562FDAC00FC}" type="sibTrans" cxnId="{B0B2F67A-EBA5-48F4-A6DC-6B545647974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D97F0E23-3469-49AA-8515-E38E0361369C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6AA93C07-A878-4E1C-B974-8C08B510F320}" type="parTrans" cxnId="{ED097170-7D59-4F12-B292-86D74F524A55}">
      <dgm:prSet/>
      <dgm:spPr/>
      <dgm:t>
        <a:bodyPr/>
        <a:lstStyle/>
        <a:p>
          <a:endParaRPr lang="en-GB"/>
        </a:p>
      </dgm:t>
    </dgm:pt>
    <dgm:pt modelId="{C75C3C01-3CE1-4166-B916-4528E996C518}" type="sibTrans" cxnId="{ED097170-7D59-4F12-B292-86D74F524A55}">
      <dgm:prSet/>
      <dgm:spPr/>
      <dgm:t>
        <a:bodyPr/>
        <a:lstStyle/>
        <a:p>
          <a:endParaRPr lang="en-GB"/>
        </a:p>
      </dgm:t>
    </dgm:pt>
    <dgm:pt modelId="{3F646720-912F-4FB0-9C2E-579D95BB3C0E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571E85A4-9ADF-4A1D-B6FB-2E10710F6424}" type="parTrans" cxnId="{9F9A79EC-6936-4CEB-9252-ADB6E1AE11AF}">
      <dgm:prSet/>
      <dgm:spPr/>
      <dgm:t>
        <a:bodyPr/>
        <a:lstStyle/>
        <a:p>
          <a:endParaRPr lang="en-GB"/>
        </a:p>
      </dgm:t>
    </dgm:pt>
    <dgm:pt modelId="{7AFE8B06-89EC-464A-8376-E7AF0C8DD4E5}" type="sibTrans" cxnId="{9F9A79EC-6936-4CEB-9252-ADB6E1AE11AF}">
      <dgm:prSet/>
      <dgm:spPr/>
      <dgm:t>
        <a:bodyPr/>
        <a:lstStyle/>
        <a:p>
          <a:endParaRPr lang="en-GB"/>
        </a:p>
      </dgm:t>
    </dgm:pt>
    <dgm:pt modelId="{56A13E76-C10F-4127-8418-5EDCFACC1242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426C0494-084E-4BE6-828C-BF7CB6CE435D}" type="parTrans" cxnId="{21C0D5CE-1114-425B-A054-F21A6E93EF0E}">
      <dgm:prSet/>
      <dgm:spPr/>
      <dgm:t>
        <a:bodyPr/>
        <a:lstStyle/>
        <a:p>
          <a:endParaRPr lang="en-US"/>
        </a:p>
      </dgm:t>
    </dgm:pt>
    <dgm:pt modelId="{451B023F-7686-440E-9123-C84EB1675469}" type="sibTrans" cxnId="{21C0D5CE-1114-425B-A054-F21A6E93EF0E}">
      <dgm:prSet/>
      <dgm:spPr/>
      <dgm:t>
        <a:bodyPr/>
        <a:lstStyle/>
        <a:p>
          <a:endParaRPr lang="en-US"/>
        </a:p>
      </dgm:t>
    </dgm:pt>
    <dgm:pt modelId="{2E9BD066-5772-45B3-AF70-8A7A03272818}" type="pres">
      <dgm:prSet presAssocID="{312AE3AD-150C-4556-B9F3-C5AFE07518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71E4610-9C7F-4FC1-B45C-3246453F732B}" type="pres">
      <dgm:prSet presAssocID="{28AA58F6-D958-4B10-9359-D08D4D103B97}" presName="parentText" presStyleLbl="node1" presStyleIdx="0" presStyleCnt="1" custScaleY="63997" custLinFactNeighborY="-636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778523-FD02-412B-8EED-12620C0515E9}" type="pres">
      <dgm:prSet presAssocID="{28AA58F6-D958-4B10-9359-D08D4D103B97}" presName="childText" presStyleLbl="revTx" presStyleIdx="0" presStyleCnt="1" custScaleY="111489" custLinFactNeighborY="2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8BB9E0A-DF79-4A19-8A2F-4D852431D26D}" type="presOf" srcId="{5547A09F-9281-4926-AFA4-01F6C5E99E46}" destId="{59778523-FD02-412B-8EED-12620C0515E9}" srcOrd="0" destOrd="0" presId="urn:microsoft.com/office/officeart/2005/8/layout/vList2"/>
    <dgm:cxn modelId="{43FF126F-4DFF-4FEC-A876-2197F1BEC50B}" type="presOf" srcId="{3F646720-912F-4FB0-9C2E-579D95BB3C0E}" destId="{59778523-FD02-412B-8EED-12620C0515E9}" srcOrd="0" destOrd="5" presId="urn:microsoft.com/office/officeart/2005/8/layout/vList2"/>
    <dgm:cxn modelId="{9F5E37EA-1BD9-4AE5-9854-B22319AE919E}" type="presOf" srcId="{D97F0E23-3469-49AA-8515-E38E0361369C}" destId="{59778523-FD02-412B-8EED-12620C0515E9}" srcOrd="0" destOrd="1" presId="urn:microsoft.com/office/officeart/2005/8/layout/vList2"/>
    <dgm:cxn modelId="{ED097170-7D59-4F12-B292-86D74F524A55}" srcId="{28AA58F6-D958-4B10-9359-D08D4D103B97}" destId="{D97F0E23-3469-49AA-8515-E38E0361369C}" srcOrd="1" destOrd="0" parTransId="{6AA93C07-A878-4E1C-B974-8C08B510F320}" sibTransId="{C75C3C01-3CE1-4166-B916-4528E996C518}"/>
    <dgm:cxn modelId="{B0B2F67A-EBA5-48F4-A6DC-6B545647974D}" srcId="{28AA58F6-D958-4B10-9359-D08D4D103B97}" destId="{41E053C8-D301-4D12-AD77-7EE97ECC131D}" srcOrd="6" destOrd="0" parTransId="{E94A589A-0C85-450C-AE1A-FBF4CE0F2A81}" sibTransId="{9D04F1D8-B208-4490-A62E-6562FDAC00FC}"/>
    <dgm:cxn modelId="{FEC8D880-A663-402B-A787-3C914236B237}" srcId="{28AA58F6-D958-4B10-9359-D08D4D103B97}" destId="{ABFAF83A-6C73-47F6-896E-A9BD27B48A39}" srcOrd="4" destOrd="0" parTransId="{A75B0344-DEA6-4F23-B9A2-5187C1B55793}" sibTransId="{94733AA1-8077-4264-929A-A4870403E5DA}"/>
    <dgm:cxn modelId="{7FC4F6B6-7333-499E-8799-51F96AA60B84}" srcId="{312AE3AD-150C-4556-B9F3-C5AFE07518AD}" destId="{28AA58F6-D958-4B10-9359-D08D4D103B97}" srcOrd="0" destOrd="0" parTransId="{60C608F0-860E-4FC1-AB6C-6A893EFA9FC9}" sibTransId="{3083AE86-D778-4F5F-B1B6-4FB7AC7CBD51}"/>
    <dgm:cxn modelId="{4D5BBB2B-F75A-4231-A374-451C34DD8D09}" type="presOf" srcId="{56A13E76-C10F-4127-8418-5EDCFACC1242}" destId="{59778523-FD02-412B-8EED-12620C0515E9}" srcOrd="0" destOrd="3" presId="urn:microsoft.com/office/officeart/2005/8/layout/vList2"/>
    <dgm:cxn modelId="{346E514B-C9DA-4E93-8173-38C8B9348FBE}" type="presOf" srcId="{31FDEDA6-66D9-439F-8F48-7D1A3D83CB2C}" destId="{59778523-FD02-412B-8EED-12620C0515E9}" srcOrd="0" destOrd="2" presId="urn:microsoft.com/office/officeart/2005/8/layout/vList2"/>
    <dgm:cxn modelId="{8C00BEC1-4148-4904-90B2-FA776F29C495}" type="presOf" srcId="{ABFAF83A-6C73-47F6-896E-A9BD27B48A39}" destId="{59778523-FD02-412B-8EED-12620C0515E9}" srcOrd="0" destOrd="4" presId="urn:microsoft.com/office/officeart/2005/8/layout/vList2"/>
    <dgm:cxn modelId="{9F9A79EC-6936-4CEB-9252-ADB6E1AE11AF}" srcId="{28AA58F6-D958-4B10-9359-D08D4D103B97}" destId="{3F646720-912F-4FB0-9C2E-579D95BB3C0E}" srcOrd="5" destOrd="0" parTransId="{571E85A4-9ADF-4A1D-B6FB-2E10710F6424}" sibTransId="{7AFE8B06-89EC-464A-8376-E7AF0C8DD4E5}"/>
    <dgm:cxn modelId="{21C0D5CE-1114-425B-A054-F21A6E93EF0E}" srcId="{28AA58F6-D958-4B10-9359-D08D4D103B97}" destId="{56A13E76-C10F-4127-8418-5EDCFACC1242}" srcOrd="3" destOrd="0" parTransId="{426C0494-084E-4BE6-828C-BF7CB6CE435D}" sibTransId="{451B023F-7686-440E-9123-C84EB1675469}"/>
    <dgm:cxn modelId="{FB325069-5C56-4C14-A12E-9E6CF71156BD}" type="presOf" srcId="{41E053C8-D301-4D12-AD77-7EE97ECC131D}" destId="{59778523-FD02-412B-8EED-12620C0515E9}" srcOrd="0" destOrd="6" presId="urn:microsoft.com/office/officeart/2005/8/layout/vList2"/>
    <dgm:cxn modelId="{3AF9FD88-395A-4D7A-99C2-7CEC1D83EDBE}" type="presOf" srcId="{28AA58F6-D958-4B10-9359-D08D4D103B97}" destId="{B71E4610-9C7F-4FC1-B45C-3246453F732B}" srcOrd="0" destOrd="0" presId="urn:microsoft.com/office/officeart/2005/8/layout/vList2"/>
    <dgm:cxn modelId="{5E621000-6BDA-4655-BC47-B0DC82E1CA5C}" type="presOf" srcId="{312AE3AD-150C-4556-B9F3-C5AFE07518AD}" destId="{2E9BD066-5772-45B3-AF70-8A7A03272818}" srcOrd="0" destOrd="0" presId="urn:microsoft.com/office/officeart/2005/8/layout/vList2"/>
    <dgm:cxn modelId="{C2BEBCDC-03B2-4D84-A49C-A63F131785DD}" srcId="{28AA58F6-D958-4B10-9359-D08D4D103B97}" destId="{5547A09F-9281-4926-AFA4-01F6C5E99E46}" srcOrd="0" destOrd="0" parTransId="{F3ACEA60-3461-4AC3-BB5D-893E4B822BE9}" sibTransId="{F76B773A-F1BB-45AE-853C-30C972F6D272}"/>
    <dgm:cxn modelId="{9687FBD7-5570-4EE1-AD8C-0827D8FDFD8B}" srcId="{28AA58F6-D958-4B10-9359-D08D4D103B97}" destId="{31FDEDA6-66D9-439F-8F48-7D1A3D83CB2C}" srcOrd="2" destOrd="0" parTransId="{09E8ADEA-8958-4BC9-B0A6-4BBA6912F297}" sibTransId="{6D1C52CF-60AE-4EC8-BD3C-432DCD6C2CBF}"/>
    <dgm:cxn modelId="{19348154-C260-454F-89C1-CF55CF89251F}" type="presParOf" srcId="{2E9BD066-5772-45B3-AF70-8A7A03272818}" destId="{B71E4610-9C7F-4FC1-B45C-3246453F732B}" srcOrd="0" destOrd="0" presId="urn:microsoft.com/office/officeart/2005/8/layout/vList2"/>
    <dgm:cxn modelId="{220FC724-3FF7-4B86-9AFE-CB1150F54ABD}" type="presParOf" srcId="{2E9BD066-5772-45B3-AF70-8A7A03272818}" destId="{59778523-FD02-412B-8EED-12620C0515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2AE3AD-150C-4556-B9F3-C5AFE07518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8AA58F6-D958-4B10-9359-D08D4D103B97}">
      <dgm:prSet custT="1"/>
      <dgm:spPr/>
      <dgm:t>
        <a:bodyPr/>
        <a:lstStyle/>
        <a:p>
          <a:endParaRPr lang="en-GB" sz="2000" dirty="0" smtClean="0">
            <a:latin typeface="Calibri" panose="020F0502020204030204" pitchFamily="34" charset="0"/>
          </a:endParaRPr>
        </a:p>
        <a:p>
          <a:r>
            <a:rPr lang="en-GB" sz="2000" dirty="0" err="1" smtClean="0">
              <a:latin typeface="Calibri" panose="020F0502020204030204" pitchFamily="34" charset="0"/>
            </a:rPr>
            <a:t>Gambar</a:t>
          </a:r>
          <a:r>
            <a:rPr lang="en-GB" sz="2000" dirty="0" smtClean="0">
              <a:latin typeface="Calibri" panose="020F0502020204030204" pitchFamily="34" charset="0"/>
            </a:rPr>
            <a:t> di </a:t>
          </a:r>
          <a:r>
            <a:rPr lang="en-GB" sz="2000" dirty="0" err="1" smtClean="0">
              <a:latin typeface="Calibri" panose="020F0502020204030204" pitchFamily="34" charset="0"/>
            </a:rPr>
            <a:t>samping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mencerminkan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kondisi</a:t>
          </a:r>
          <a:r>
            <a:rPr lang="en-GB" sz="2000" dirty="0" smtClean="0">
              <a:latin typeface="Calibri" panose="020F0502020204030204" pitchFamily="34" charset="0"/>
            </a:rPr>
            <a:t>:</a:t>
          </a:r>
        </a:p>
        <a:p>
          <a:endParaRPr lang="en-GB" sz="2000" dirty="0" smtClean="0">
            <a:latin typeface="Calibri" panose="020F0502020204030204" pitchFamily="34" charset="0"/>
          </a:endParaRPr>
        </a:p>
      </dgm:t>
    </dgm:pt>
    <dgm:pt modelId="{60C608F0-860E-4FC1-AB6C-6A893EFA9FC9}" type="par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3083AE86-D778-4F5F-B1B6-4FB7AC7CBD51}" type="sib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5547A09F-9281-4926-AFA4-01F6C5E99E46}">
      <dgm:prSet custT="1"/>
      <dgm:spPr/>
      <dgm:t>
        <a:bodyPr/>
        <a:lstStyle/>
        <a:p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1998-1999, PMDN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mengalami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penurunan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sebesar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–14,05%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krisis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moneter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Indonesia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F3ACEA60-3461-4AC3-BB5D-893E4B822BE9}" type="par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F76B773A-F1BB-45AE-853C-30C972F6D272}" type="sib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41E053C8-D301-4D12-AD77-7EE97ECC131D}">
      <dgm:prSet custT="1"/>
      <dgm:spPr/>
      <dgm:t>
        <a:bodyPr/>
        <a:lstStyle/>
        <a:p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PMDN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terbaik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2000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karena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banyaknya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proyek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disetujui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E94A589A-0C85-450C-AE1A-FBF4CE0F2A81}" type="parTrans" cxnId="{B0B2F67A-EBA5-48F4-A6DC-6B545647974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9D04F1D8-B208-4490-A62E-6562FDAC00FC}" type="sibTrans" cxnId="{B0B2F67A-EBA5-48F4-A6DC-6B545647974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D97F0E23-3469-49AA-8515-E38E0361369C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6AA93C07-A878-4E1C-B974-8C08B510F320}" type="parTrans" cxnId="{ED097170-7D59-4F12-B292-86D74F524A55}">
      <dgm:prSet/>
      <dgm:spPr/>
      <dgm:t>
        <a:bodyPr/>
        <a:lstStyle/>
        <a:p>
          <a:endParaRPr lang="en-GB"/>
        </a:p>
      </dgm:t>
    </dgm:pt>
    <dgm:pt modelId="{C75C3C01-3CE1-4166-B916-4528E996C518}" type="sibTrans" cxnId="{ED097170-7D59-4F12-B292-86D74F524A55}">
      <dgm:prSet/>
      <dgm:spPr/>
      <dgm:t>
        <a:bodyPr/>
        <a:lstStyle/>
        <a:p>
          <a:endParaRPr lang="en-GB"/>
        </a:p>
      </dgm:t>
    </dgm:pt>
    <dgm:pt modelId="{CEF6D718-2E72-4CA3-819F-C75E8C836032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8EFB837F-AD1C-4C6D-9F53-216E84EAF6A6}" type="parTrans" cxnId="{56624D16-40C9-416C-BA0A-749F3EC22046}">
      <dgm:prSet/>
      <dgm:spPr/>
      <dgm:t>
        <a:bodyPr/>
        <a:lstStyle/>
        <a:p>
          <a:endParaRPr lang="en-US"/>
        </a:p>
      </dgm:t>
    </dgm:pt>
    <dgm:pt modelId="{AF005ED9-A696-43A6-8E43-3CC5219A94FC}" type="sibTrans" cxnId="{56624D16-40C9-416C-BA0A-749F3EC22046}">
      <dgm:prSet/>
      <dgm:spPr/>
      <dgm:t>
        <a:bodyPr/>
        <a:lstStyle/>
        <a:p>
          <a:endParaRPr lang="en-US"/>
        </a:p>
      </dgm:t>
    </dgm:pt>
    <dgm:pt modelId="{E868774C-1357-4123-AB1A-23B7EAC74510}">
      <dgm:prSet/>
      <dgm:spPr/>
      <dgm:t>
        <a:bodyPr/>
        <a:lstStyle/>
        <a:p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PMDN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terburuk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2002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belum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kondusifnya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iklim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Indonesia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karena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stabilitas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sosial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politik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serta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jaminan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keamanan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penegakan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hukum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masih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rawan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786DFF59-6650-41F3-8FE3-2C9E51CDFC7A}" type="parTrans" cxnId="{3BDB5112-12CF-429E-9526-7879D59E3AE9}">
      <dgm:prSet/>
      <dgm:spPr/>
      <dgm:t>
        <a:bodyPr/>
        <a:lstStyle/>
        <a:p>
          <a:endParaRPr lang="en-US"/>
        </a:p>
      </dgm:t>
    </dgm:pt>
    <dgm:pt modelId="{83CF277E-F11F-4D19-9ABF-A017E96C5CEB}" type="sibTrans" cxnId="{3BDB5112-12CF-429E-9526-7879D59E3AE9}">
      <dgm:prSet/>
      <dgm:spPr/>
      <dgm:t>
        <a:bodyPr/>
        <a:lstStyle/>
        <a:p>
          <a:endParaRPr lang="en-US"/>
        </a:p>
      </dgm:t>
    </dgm:pt>
    <dgm:pt modelId="{6FE3B559-0554-4EB6-89A2-3E0C8060C0B6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7259B275-BEFD-4554-89C7-AE7B2696526D}" type="parTrans" cxnId="{152FF500-F1DA-47C1-9CDC-91B6EE7E29C5}">
      <dgm:prSet/>
      <dgm:spPr/>
      <dgm:t>
        <a:bodyPr/>
        <a:lstStyle/>
        <a:p>
          <a:endParaRPr lang="en-US"/>
        </a:p>
      </dgm:t>
    </dgm:pt>
    <dgm:pt modelId="{05CE33DE-3FD1-4C66-8223-DFF44A143A41}" type="sibTrans" cxnId="{152FF500-F1DA-47C1-9CDC-91B6EE7E29C5}">
      <dgm:prSet/>
      <dgm:spPr/>
      <dgm:t>
        <a:bodyPr/>
        <a:lstStyle/>
        <a:p>
          <a:endParaRPr lang="en-US"/>
        </a:p>
      </dgm:t>
    </dgm:pt>
    <dgm:pt modelId="{2E9BD066-5772-45B3-AF70-8A7A03272818}" type="pres">
      <dgm:prSet presAssocID="{312AE3AD-150C-4556-B9F3-C5AFE07518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71E4610-9C7F-4FC1-B45C-3246453F732B}" type="pres">
      <dgm:prSet presAssocID="{28AA58F6-D958-4B10-9359-D08D4D103B97}" presName="parentText" presStyleLbl="node1" presStyleIdx="0" presStyleCnt="1" custScaleY="63997" custLinFactNeighborY="-636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778523-FD02-412B-8EED-12620C0515E9}" type="pres">
      <dgm:prSet presAssocID="{28AA58F6-D958-4B10-9359-D08D4D103B97}" presName="childText" presStyleLbl="revTx" presStyleIdx="0" presStyleCnt="1" custScaleY="111489" custLinFactNeighborY="2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34DD0AD-9759-404C-8335-AA6226D1FDB1}" type="presOf" srcId="{41E053C8-D301-4D12-AD77-7EE97ECC131D}" destId="{59778523-FD02-412B-8EED-12620C0515E9}" srcOrd="0" destOrd="2" presId="urn:microsoft.com/office/officeart/2005/8/layout/vList2"/>
    <dgm:cxn modelId="{3BDB5112-12CF-429E-9526-7879D59E3AE9}" srcId="{28AA58F6-D958-4B10-9359-D08D4D103B97}" destId="{E868774C-1357-4123-AB1A-23B7EAC74510}" srcOrd="4" destOrd="0" parTransId="{786DFF59-6650-41F3-8FE3-2C9E51CDFC7A}" sibTransId="{83CF277E-F11F-4D19-9ABF-A017E96C5CEB}"/>
    <dgm:cxn modelId="{56624D16-40C9-416C-BA0A-749F3EC22046}" srcId="{28AA58F6-D958-4B10-9359-D08D4D103B97}" destId="{CEF6D718-2E72-4CA3-819F-C75E8C836032}" srcOrd="5" destOrd="0" parTransId="{8EFB837F-AD1C-4C6D-9F53-216E84EAF6A6}" sibTransId="{AF005ED9-A696-43A6-8E43-3CC5219A94FC}"/>
    <dgm:cxn modelId="{152FF500-F1DA-47C1-9CDC-91B6EE7E29C5}" srcId="{28AA58F6-D958-4B10-9359-D08D4D103B97}" destId="{6FE3B559-0554-4EB6-89A2-3E0C8060C0B6}" srcOrd="3" destOrd="0" parTransId="{7259B275-BEFD-4554-89C7-AE7B2696526D}" sibTransId="{05CE33DE-3FD1-4C66-8223-DFF44A143A41}"/>
    <dgm:cxn modelId="{ED097170-7D59-4F12-B292-86D74F524A55}" srcId="{28AA58F6-D958-4B10-9359-D08D4D103B97}" destId="{D97F0E23-3469-49AA-8515-E38E0361369C}" srcOrd="1" destOrd="0" parTransId="{6AA93C07-A878-4E1C-B974-8C08B510F320}" sibTransId="{C75C3C01-3CE1-4166-B916-4528E996C518}"/>
    <dgm:cxn modelId="{B0B2F67A-EBA5-48F4-A6DC-6B545647974D}" srcId="{28AA58F6-D958-4B10-9359-D08D4D103B97}" destId="{41E053C8-D301-4D12-AD77-7EE97ECC131D}" srcOrd="2" destOrd="0" parTransId="{E94A589A-0C85-450C-AE1A-FBF4CE0F2A81}" sibTransId="{9D04F1D8-B208-4490-A62E-6562FDAC00FC}"/>
    <dgm:cxn modelId="{7FC4F6B6-7333-499E-8799-51F96AA60B84}" srcId="{312AE3AD-150C-4556-B9F3-C5AFE07518AD}" destId="{28AA58F6-D958-4B10-9359-D08D4D103B97}" srcOrd="0" destOrd="0" parTransId="{60C608F0-860E-4FC1-AB6C-6A893EFA9FC9}" sibTransId="{3083AE86-D778-4F5F-B1B6-4FB7AC7CBD51}"/>
    <dgm:cxn modelId="{4CBF1C30-1368-4EDC-A7D4-CDE46520ADAB}" type="presOf" srcId="{D97F0E23-3469-49AA-8515-E38E0361369C}" destId="{59778523-FD02-412B-8EED-12620C0515E9}" srcOrd="0" destOrd="1" presId="urn:microsoft.com/office/officeart/2005/8/layout/vList2"/>
    <dgm:cxn modelId="{F54F7FF1-3FF5-4B9B-A684-3963773FF9E3}" type="presOf" srcId="{28AA58F6-D958-4B10-9359-D08D4D103B97}" destId="{B71E4610-9C7F-4FC1-B45C-3246453F732B}" srcOrd="0" destOrd="0" presId="urn:microsoft.com/office/officeart/2005/8/layout/vList2"/>
    <dgm:cxn modelId="{60CAF501-0494-4A77-BBA3-13AF3A0B0463}" type="presOf" srcId="{312AE3AD-150C-4556-B9F3-C5AFE07518AD}" destId="{2E9BD066-5772-45B3-AF70-8A7A03272818}" srcOrd="0" destOrd="0" presId="urn:microsoft.com/office/officeart/2005/8/layout/vList2"/>
    <dgm:cxn modelId="{C7632C3E-962C-47EE-B0BF-5A2A6673CE5D}" type="presOf" srcId="{E868774C-1357-4123-AB1A-23B7EAC74510}" destId="{59778523-FD02-412B-8EED-12620C0515E9}" srcOrd="0" destOrd="4" presId="urn:microsoft.com/office/officeart/2005/8/layout/vList2"/>
    <dgm:cxn modelId="{0D3B9010-56C5-4F89-8457-9BC53BA0C7F9}" type="presOf" srcId="{6FE3B559-0554-4EB6-89A2-3E0C8060C0B6}" destId="{59778523-FD02-412B-8EED-12620C0515E9}" srcOrd="0" destOrd="3" presId="urn:microsoft.com/office/officeart/2005/8/layout/vList2"/>
    <dgm:cxn modelId="{52782E01-1459-4A1D-A1CB-B884268BB99C}" type="presOf" srcId="{CEF6D718-2E72-4CA3-819F-C75E8C836032}" destId="{59778523-FD02-412B-8EED-12620C0515E9}" srcOrd="0" destOrd="5" presId="urn:microsoft.com/office/officeart/2005/8/layout/vList2"/>
    <dgm:cxn modelId="{4D7144A7-4613-4A8F-9128-13326C9A9A70}" type="presOf" srcId="{5547A09F-9281-4926-AFA4-01F6C5E99E46}" destId="{59778523-FD02-412B-8EED-12620C0515E9}" srcOrd="0" destOrd="0" presId="urn:microsoft.com/office/officeart/2005/8/layout/vList2"/>
    <dgm:cxn modelId="{C2BEBCDC-03B2-4D84-A49C-A63F131785DD}" srcId="{28AA58F6-D958-4B10-9359-D08D4D103B97}" destId="{5547A09F-9281-4926-AFA4-01F6C5E99E46}" srcOrd="0" destOrd="0" parTransId="{F3ACEA60-3461-4AC3-BB5D-893E4B822BE9}" sibTransId="{F76B773A-F1BB-45AE-853C-30C972F6D272}"/>
    <dgm:cxn modelId="{870DAFB9-249B-42F2-8E49-1A0703C253B1}" type="presParOf" srcId="{2E9BD066-5772-45B3-AF70-8A7A03272818}" destId="{B71E4610-9C7F-4FC1-B45C-3246453F732B}" srcOrd="0" destOrd="0" presId="urn:microsoft.com/office/officeart/2005/8/layout/vList2"/>
    <dgm:cxn modelId="{04B728E9-1E09-4B7D-968E-E3E455EF8794}" type="presParOf" srcId="{2E9BD066-5772-45B3-AF70-8A7A03272818}" destId="{59778523-FD02-412B-8EED-12620C0515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2AE3AD-150C-4556-B9F3-C5AFE07518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8AA58F6-D958-4B10-9359-D08D4D103B97}">
      <dgm:prSet custT="1"/>
      <dgm:spPr/>
      <dgm:t>
        <a:bodyPr/>
        <a:lstStyle/>
        <a:p>
          <a:endParaRPr lang="en-GB" sz="2000" dirty="0" smtClean="0">
            <a:latin typeface="Calibri" panose="020F0502020204030204" pitchFamily="34" charset="0"/>
          </a:endParaRPr>
        </a:p>
        <a:p>
          <a:r>
            <a:rPr lang="en-GB" sz="2000" dirty="0" err="1" smtClean="0">
              <a:latin typeface="Calibri" panose="020F0502020204030204" pitchFamily="34" charset="0"/>
            </a:rPr>
            <a:t>Gambar</a:t>
          </a:r>
          <a:r>
            <a:rPr lang="en-GB" sz="2000" dirty="0" smtClean="0">
              <a:latin typeface="Calibri" panose="020F0502020204030204" pitchFamily="34" charset="0"/>
            </a:rPr>
            <a:t> di </a:t>
          </a:r>
          <a:r>
            <a:rPr lang="en-GB" sz="2000" dirty="0" err="1" smtClean="0">
              <a:latin typeface="Calibri" panose="020F0502020204030204" pitchFamily="34" charset="0"/>
            </a:rPr>
            <a:t>samping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mencerminkan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kondisi</a:t>
          </a:r>
          <a:r>
            <a:rPr lang="en-GB" sz="2000" dirty="0" smtClean="0">
              <a:latin typeface="Calibri" panose="020F0502020204030204" pitchFamily="34" charset="0"/>
            </a:rPr>
            <a:t>:</a:t>
          </a:r>
        </a:p>
        <a:p>
          <a:endParaRPr lang="en-GB" sz="2000" dirty="0" smtClean="0">
            <a:latin typeface="Calibri" panose="020F0502020204030204" pitchFamily="34" charset="0"/>
          </a:endParaRPr>
        </a:p>
      </dgm:t>
    </dgm:pt>
    <dgm:pt modelId="{60C608F0-860E-4FC1-AB6C-6A893EFA9FC9}" type="par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3083AE86-D778-4F5F-B1B6-4FB7AC7CBD51}" type="sib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5547A09F-9281-4926-AFA4-01F6C5E99E46}">
      <dgm:prSet custT="1"/>
      <dgm:spPr/>
      <dgm:t>
        <a:bodyPr/>
        <a:lstStyle/>
        <a:p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PMA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tertinggi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nl-NL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 2000, 2010, 2011, 2012, dan 2013 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karena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banyaknya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negara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menyatakan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minatnya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meningkatkan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Indonesia 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F3ACEA60-3461-4AC3-BB5D-893E4B822BE9}" type="par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F76B773A-F1BB-45AE-853C-30C972F6D272}" type="sib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CEF6D718-2E72-4CA3-819F-C75E8C836032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8EFB837F-AD1C-4C6D-9F53-216E84EAF6A6}" type="parTrans" cxnId="{56624D16-40C9-416C-BA0A-749F3EC22046}">
      <dgm:prSet/>
      <dgm:spPr/>
      <dgm:t>
        <a:bodyPr/>
        <a:lstStyle/>
        <a:p>
          <a:endParaRPr lang="en-US"/>
        </a:p>
      </dgm:t>
    </dgm:pt>
    <dgm:pt modelId="{AF005ED9-A696-43A6-8E43-3CC5219A94FC}" type="sibTrans" cxnId="{56624D16-40C9-416C-BA0A-749F3EC22046}">
      <dgm:prSet/>
      <dgm:spPr/>
      <dgm:t>
        <a:bodyPr/>
        <a:lstStyle/>
        <a:p>
          <a:endParaRPr lang="en-US"/>
        </a:p>
      </dgm:t>
    </dgm:pt>
    <dgm:pt modelId="{E868774C-1357-4123-AB1A-23B7EAC74510}">
      <dgm:prSet/>
      <dgm:spPr/>
      <dgm:t>
        <a:bodyPr/>
        <a:lstStyle/>
        <a:p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PMA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terendah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nl-NL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 1998, 1999, 2001, 2002, 2004, 2006, dan 2009 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kinerja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penanaman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modal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kurang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baik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sejak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1996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786DFF59-6650-41F3-8FE3-2C9E51CDFC7A}" type="parTrans" cxnId="{3BDB5112-12CF-429E-9526-7879D59E3AE9}">
      <dgm:prSet/>
      <dgm:spPr/>
      <dgm:t>
        <a:bodyPr/>
        <a:lstStyle/>
        <a:p>
          <a:endParaRPr lang="en-US"/>
        </a:p>
      </dgm:t>
    </dgm:pt>
    <dgm:pt modelId="{83CF277E-F11F-4D19-9ABF-A017E96C5CEB}" type="sibTrans" cxnId="{3BDB5112-12CF-429E-9526-7879D59E3AE9}">
      <dgm:prSet/>
      <dgm:spPr/>
      <dgm:t>
        <a:bodyPr/>
        <a:lstStyle/>
        <a:p>
          <a:endParaRPr lang="en-US"/>
        </a:p>
      </dgm:t>
    </dgm:pt>
    <dgm:pt modelId="{6FE3B559-0554-4EB6-89A2-3E0C8060C0B6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7259B275-BEFD-4554-89C7-AE7B2696526D}" type="parTrans" cxnId="{152FF500-F1DA-47C1-9CDC-91B6EE7E29C5}">
      <dgm:prSet/>
      <dgm:spPr/>
      <dgm:t>
        <a:bodyPr/>
        <a:lstStyle/>
        <a:p>
          <a:endParaRPr lang="en-US"/>
        </a:p>
      </dgm:t>
    </dgm:pt>
    <dgm:pt modelId="{05CE33DE-3FD1-4C66-8223-DFF44A143A41}" type="sibTrans" cxnId="{152FF500-F1DA-47C1-9CDC-91B6EE7E29C5}">
      <dgm:prSet/>
      <dgm:spPr/>
      <dgm:t>
        <a:bodyPr/>
        <a:lstStyle/>
        <a:p>
          <a:endParaRPr lang="en-US"/>
        </a:p>
      </dgm:t>
    </dgm:pt>
    <dgm:pt modelId="{0F47712B-91BB-42C7-9AD8-791084CE92CA}">
      <dgm:prSet/>
      <dgm:spPr/>
      <dgm:t>
        <a:bodyPr/>
        <a:lstStyle/>
        <a:p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Indonesia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memfasilitasi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asing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sejak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1967 via UU No. 1/1967,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kemudian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terus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disempurnakan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lewat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PP  No. 20/1994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s-E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UU </a:t>
          </a:r>
          <a:r>
            <a:rPr lang="es-E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Penanaman</a:t>
          </a:r>
          <a:r>
            <a:rPr lang="es-E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Modal   No. 25/2007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25FA3A6F-23AA-4E9F-8981-8A388687B864}" type="parTrans" cxnId="{BB25D514-73A0-46EF-A895-9EC8656BBC55}">
      <dgm:prSet/>
      <dgm:spPr/>
      <dgm:t>
        <a:bodyPr/>
        <a:lstStyle/>
        <a:p>
          <a:endParaRPr lang="en-US"/>
        </a:p>
      </dgm:t>
    </dgm:pt>
    <dgm:pt modelId="{503A6D52-656E-48C9-811B-5C96D9C5EAA6}" type="sibTrans" cxnId="{BB25D514-73A0-46EF-A895-9EC8656BBC55}">
      <dgm:prSet/>
      <dgm:spPr/>
      <dgm:t>
        <a:bodyPr/>
        <a:lstStyle/>
        <a:p>
          <a:endParaRPr lang="en-US"/>
        </a:p>
      </dgm:t>
    </dgm:pt>
    <dgm:pt modelId="{7ABE2C49-1683-46A3-A454-0E1886BC5C8B}">
      <dgm:prSet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294AF72C-9F38-4EE9-9003-9B5F965A86B3}" type="parTrans" cxnId="{498EFD8A-235A-4ACE-857F-93FDF2F1019B}">
      <dgm:prSet/>
      <dgm:spPr/>
      <dgm:t>
        <a:bodyPr/>
        <a:lstStyle/>
        <a:p>
          <a:endParaRPr lang="en-US"/>
        </a:p>
      </dgm:t>
    </dgm:pt>
    <dgm:pt modelId="{BB0ECD2E-B1A4-4C43-AF69-B4034A994781}" type="sibTrans" cxnId="{498EFD8A-235A-4ACE-857F-93FDF2F1019B}">
      <dgm:prSet/>
      <dgm:spPr/>
      <dgm:t>
        <a:bodyPr/>
        <a:lstStyle/>
        <a:p>
          <a:endParaRPr lang="en-US"/>
        </a:p>
      </dgm:t>
    </dgm:pt>
    <dgm:pt modelId="{2E9BD066-5772-45B3-AF70-8A7A03272818}" type="pres">
      <dgm:prSet presAssocID="{312AE3AD-150C-4556-B9F3-C5AFE07518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71E4610-9C7F-4FC1-B45C-3246453F732B}" type="pres">
      <dgm:prSet presAssocID="{28AA58F6-D958-4B10-9359-D08D4D103B97}" presName="parentText" presStyleLbl="node1" presStyleIdx="0" presStyleCnt="1" custScaleY="50596" custLinFactNeighborY="-636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778523-FD02-412B-8EED-12620C0515E9}" type="pres">
      <dgm:prSet presAssocID="{28AA58F6-D958-4B10-9359-D08D4D103B97}" presName="childText" presStyleLbl="revTx" presStyleIdx="0" presStyleCnt="1" custScaleY="111489" custLinFactNeighborY="1294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0D365F4-AB0B-4F04-8BD6-8B8C800D70C9}" type="presOf" srcId="{0F47712B-91BB-42C7-9AD8-791084CE92CA}" destId="{59778523-FD02-412B-8EED-12620C0515E9}" srcOrd="0" destOrd="4" presId="urn:microsoft.com/office/officeart/2005/8/layout/vList2"/>
    <dgm:cxn modelId="{5A6DD56B-8C91-4B54-9EE7-2B599EA2C5FA}" type="presOf" srcId="{6FE3B559-0554-4EB6-89A2-3E0C8060C0B6}" destId="{59778523-FD02-412B-8EED-12620C0515E9}" srcOrd="0" destOrd="1" presId="urn:microsoft.com/office/officeart/2005/8/layout/vList2"/>
    <dgm:cxn modelId="{6B494A59-8862-4146-AB84-8DA487D77E5A}" type="presOf" srcId="{312AE3AD-150C-4556-B9F3-C5AFE07518AD}" destId="{2E9BD066-5772-45B3-AF70-8A7A03272818}" srcOrd="0" destOrd="0" presId="urn:microsoft.com/office/officeart/2005/8/layout/vList2"/>
    <dgm:cxn modelId="{3BDB5112-12CF-429E-9526-7879D59E3AE9}" srcId="{28AA58F6-D958-4B10-9359-D08D4D103B97}" destId="{E868774C-1357-4123-AB1A-23B7EAC74510}" srcOrd="2" destOrd="0" parTransId="{786DFF59-6650-41F3-8FE3-2C9E51CDFC7A}" sibTransId="{83CF277E-F11F-4D19-9ABF-A017E96C5CEB}"/>
    <dgm:cxn modelId="{56624D16-40C9-416C-BA0A-749F3EC22046}" srcId="{28AA58F6-D958-4B10-9359-D08D4D103B97}" destId="{CEF6D718-2E72-4CA3-819F-C75E8C836032}" srcOrd="5" destOrd="0" parTransId="{8EFB837F-AD1C-4C6D-9F53-216E84EAF6A6}" sibTransId="{AF005ED9-A696-43A6-8E43-3CC5219A94FC}"/>
    <dgm:cxn modelId="{8DB2F75F-0961-4E32-A9AB-98A620C0E879}" type="presOf" srcId="{E868774C-1357-4123-AB1A-23B7EAC74510}" destId="{59778523-FD02-412B-8EED-12620C0515E9}" srcOrd="0" destOrd="2" presId="urn:microsoft.com/office/officeart/2005/8/layout/vList2"/>
    <dgm:cxn modelId="{7FC4F6B6-7333-499E-8799-51F96AA60B84}" srcId="{312AE3AD-150C-4556-B9F3-C5AFE07518AD}" destId="{28AA58F6-D958-4B10-9359-D08D4D103B97}" srcOrd="0" destOrd="0" parTransId="{60C608F0-860E-4FC1-AB6C-6A893EFA9FC9}" sibTransId="{3083AE86-D778-4F5F-B1B6-4FB7AC7CBD51}"/>
    <dgm:cxn modelId="{4192DB84-F532-4873-B3DC-8F9642752580}" type="presOf" srcId="{CEF6D718-2E72-4CA3-819F-C75E8C836032}" destId="{59778523-FD02-412B-8EED-12620C0515E9}" srcOrd="0" destOrd="5" presId="urn:microsoft.com/office/officeart/2005/8/layout/vList2"/>
    <dgm:cxn modelId="{14069959-4734-4FCE-B59B-A8E9A824831F}" type="presOf" srcId="{7ABE2C49-1683-46A3-A454-0E1886BC5C8B}" destId="{59778523-FD02-412B-8EED-12620C0515E9}" srcOrd="0" destOrd="3" presId="urn:microsoft.com/office/officeart/2005/8/layout/vList2"/>
    <dgm:cxn modelId="{152FF500-F1DA-47C1-9CDC-91B6EE7E29C5}" srcId="{28AA58F6-D958-4B10-9359-D08D4D103B97}" destId="{6FE3B559-0554-4EB6-89A2-3E0C8060C0B6}" srcOrd="1" destOrd="0" parTransId="{7259B275-BEFD-4554-89C7-AE7B2696526D}" sibTransId="{05CE33DE-3FD1-4C66-8223-DFF44A143A41}"/>
    <dgm:cxn modelId="{C2BEBCDC-03B2-4D84-A49C-A63F131785DD}" srcId="{28AA58F6-D958-4B10-9359-D08D4D103B97}" destId="{5547A09F-9281-4926-AFA4-01F6C5E99E46}" srcOrd="0" destOrd="0" parTransId="{F3ACEA60-3461-4AC3-BB5D-893E4B822BE9}" sibTransId="{F76B773A-F1BB-45AE-853C-30C972F6D272}"/>
    <dgm:cxn modelId="{EC01D880-2E67-4D11-9225-5F843CAA82E8}" type="presOf" srcId="{28AA58F6-D958-4B10-9359-D08D4D103B97}" destId="{B71E4610-9C7F-4FC1-B45C-3246453F732B}" srcOrd="0" destOrd="0" presId="urn:microsoft.com/office/officeart/2005/8/layout/vList2"/>
    <dgm:cxn modelId="{BB25D514-73A0-46EF-A895-9EC8656BBC55}" srcId="{28AA58F6-D958-4B10-9359-D08D4D103B97}" destId="{0F47712B-91BB-42C7-9AD8-791084CE92CA}" srcOrd="4" destOrd="0" parTransId="{25FA3A6F-23AA-4E9F-8981-8A388687B864}" sibTransId="{503A6D52-656E-48C9-811B-5C96D9C5EAA6}"/>
    <dgm:cxn modelId="{498EFD8A-235A-4ACE-857F-93FDF2F1019B}" srcId="{28AA58F6-D958-4B10-9359-D08D4D103B97}" destId="{7ABE2C49-1683-46A3-A454-0E1886BC5C8B}" srcOrd="3" destOrd="0" parTransId="{294AF72C-9F38-4EE9-9003-9B5F965A86B3}" sibTransId="{BB0ECD2E-B1A4-4C43-AF69-B4034A994781}"/>
    <dgm:cxn modelId="{C7AE193B-8E85-4641-8A8C-9334472B62E9}" type="presOf" srcId="{5547A09F-9281-4926-AFA4-01F6C5E99E46}" destId="{59778523-FD02-412B-8EED-12620C0515E9}" srcOrd="0" destOrd="0" presId="urn:microsoft.com/office/officeart/2005/8/layout/vList2"/>
    <dgm:cxn modelId="{234BCE8F-A2E8-4C60-AB6D-82EBEC80C688}" type="presParOf" srcId="{2E9BD066-5772-45B3-AF70-8A7A03272818}" destId="{B71E4610-9C7F-4FC1-B45C-3246453F732B}" srcOrd="0" destOrd="0" presId="urn:microsoft.com/office/officeart/2005/8/layout/vList2"/>
    <dgm:cxn modelId="{425B6020-F727-40CD-BAFC-B80673DA09D4}" type="presParOf" srcId="{2E9BD066-5772-45B3-AF70-8A7A03272818}" destId="{59778523-FD02-412B-8EED-12620C0515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2AE3AD-150C-4556-B9F3-C5AFE07518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8AA58F6-D958-4B10-9359-D08D4D103B97}">
      <dgm:prSet custT="1"/>
      <dgm:spPr/>
      <dgm:t>
        <a:bodyPr/>
        <a:lstStyle/>
        <a:p>
          <a:endParaRPr lang="en-GB" sz="2000" dirty="0" smtClean="0">
            <a:latin typeface="Calibri" panose="020F0502020204030204" pitchFamily="34" charset="0"/>
          </a:endParaRPr>
        </a:p>
        <a:p>
          <a:r>
            <a:rPr lang="en-GB" sz="2000" dirty="0" err="1" smtClean="0">
              <a:latin typeface="Calibri" panose="020F0502020204030204" pitchFamily="34" charset="0"/>
            </a:rPr>
            <a:t>Gambar</a:t>
          </a:r>
          <a:r>
            <a:rPr lang="en-GB" sz="2000" dirty="0" smtClean="0">
              <a:latin typeface="Calibri" panose="020F0502020204030204" pitchFamily="34" charset="0"/>
            </a:rPr>
            <a:t> di </a:t>
          </a:r>
          <a:r>
            <a:rPr lang="en-GB" sz="2000" dirty="0" err="1" smtClean="0">
              <a:latin typeface="Calibri" panose="020F0502020204030204" pitchFamily="34" charset="0"/>
            </a:rPr>
            <a:t>samping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mencerminkan</a:t>
          </a:r>
          <a:r>
            <a:rPr lang="en-GB" sz="2000" dirty="0" smtClean="0">
              <a:latin typeface="Calibri" panose="020F0502020204030204" pitchFamily="34" charset="0"/>
            </a:rPr>
            <a:t> </a:t>
          </a:r>
          <a:r>
            <a:rPr lang="en-GB" sz="2000" dirty="0" err="1" smtClean="0">
              <a:latin typeface="Calibri" panose="020F0502020204030204" pitchFamily="34" charset="0"/>
            </a:rPr>
            <a:t>kondisi</a:t>
          </a:r>
          <a:r>
            <a:rPr lang="en-GB" sz="2000" dirty="0" smtClean="0">
              <a:latin typeface="Calibri" panose="020F0502020204030204" pitchFamily="34" charset="0"/>
            </a:rPr>
            <a:t>:</a:t>
          </a:r>
        </a:p>
        <a:p>
          <a:endParaRPr lang="en-GB" sz="2000" dirty="0" smtClean="0">
            <a:latin typeface="Calibri" panose="020F0502020204030204" pitchFamily="34" charset="0"/>
          </a:endParaRPr>
        </a:p>
      </dgm:t>
    </dgm:pt>
    <dgm:pt modelId="{60C608F0-860E-4FC1-AB6C-6A893EFA9FC9}" type="par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3083AE86-D778-4F5F-B1B6-4FB7AC7CBD51}" type="sibTrans" cxnId="{7FC4F6B6-7333-499E-8799-51F96AA60B84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5547A09F-9281-4926-AFA4-01F6C5E99E46}">
      <dgm:prSet custT="1"/>
      <dgm:spPr/>
      <dgm:t>
        <a:bodyPr/>
        <a:lstStyle/>
        <a:p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Kondisi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tertinggi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terdapat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10 </a:t>
          </a:r>
          <a:r>
            <a:rPr lang="en-US" sz="1800" b="1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provinsi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: Riau, DKI Jakarta,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Jawa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Barat,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Banten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Jawa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Tengah,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Jawa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Timur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Bali, Kalimantan Tengah, Kalimantan Selatan, Kalimantan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Timur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F3ACEA60-3461-4AC3-BB5D-893E4B822BE9}" type="par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F76B773A-F1BB-45AE-853C-30C972F6D272}" type="sibTrans" cxnId="{C2BEBCDC-03B2-4D84-A49C-A63F131785DD}">
      <dgm:prSet/>
      <dgm:spPr/>
      <dgm:t>
        <a:bodyPr/>
        <a:lstStyle/>
        <a:p>
          <a:endParaRPr lang="en-GB">
            <a:latin typeface="Calibri" panose="020F0502020204030204" pitchFamily="34" charset="0"/>
          </a:endParaRPr>
        </a:p>
      </dgm:t>
    </dgm:pt>
    <dgm:pt modelId="{E868774C-1357-4123-AB1A-23B7EAC74510}">
      <dgm:prSet/>
      <dgm:spPr/>
      <dgm:t>
        <a:bodyPr/>
        <a:lstStyle/>
        <a:p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Kondisi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terdapat</a:t>
          </a:r>
          <a:r>
            <a:rPr lang="en-US" sz="1800" b="1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22 </a:t>
          </a:r>
          <a:r>
            <a:rPr lang="en-US" sz="1800" b="1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Provinsi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: Aceh, Sumatera Utara, Sumatera Barat,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Kepulauan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Riau, Jambi, Sumatera Selatan, Bengkulu, Lampung, DI Yogyakarta, NTB, NTT, Kalimantan Utara, Sulawesi Utara, </a:t>
          </a:r>
          <a:r>
            <a:rPr lang="en-US" sz="18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Gorontalo</a:t>
          </a:r>
          <a:r>
            <a:rPr lang="en-US" sz="18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Sulawesi Tengah, Sulawesi Selatan, Sulawesi Barat, Sulawesi Tenggara, Maluku, Maluku Utara, Papua, Papua Barat</a:t>
          </a:r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786DFF59-6650-41F3-8FE3-2C9E51CDFC7A}" type="parTrans" cxnId="{3BDB5112-12CF-429E-9526-7879D59E3AE9}">
      <dgm:prSet/>
      <dgm:spPr/>
      <dgm:t>
        <a:bodyPr/>
        <a:lstStyle/>
        <a:p>
          <a:endParaRPr lang="en-US"/>
        </a:p>
      </dgm:t>
    </dgm:pt>
    <dgm:pt modelId="{83CF277E-F11F-4D19-9ABF-A017E96C5CEB}" type="sibTrans" cxnId="{3BDB5112-12CF-429E-9526-7879D59E3AE9}">
      <dgm:prSet/>
      <dgm:spPr/>
      <dgm:t>
        <a:bodyPr/>
        <a:lstStyle/>
        <a:p>
          <a:endParaRPr lang="en-US"/>
        </a:p>
      </dgm:t>
    </dgm:pt>
    <dgm:pt modelId="{6FE3B559-0554-4EB6-89A2-3E0C8060C0B6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7259B275-BEFD-4554-89C7-AE7B2696526D}" type="parTrans" cxnId="{152FF500-F1DA-47C1-9CDC-91B6EE7E29C5}">
      <dgm:prSet/>
      <dgm:spPr/>
      <dgm:t>
        <a:bodyPr/>
        <a:lstStyle/>
        <a:p>
          <a:endParaRPr lang="en-US"/>
        </a:p>
      </dgm:t>
    </dgm:pt>
    <dgm:pt modelId="{05CE33DE-3FD1-4C66-8223-DFF44A143A41}" type="sibTrans" cxnId="{152FF500-F1DA-47C1-9CDC-91B6EE7E29C5}">
      <dgm:prSet/>
      <dgm:spPr/>
      <dgm:t>
        <a:bodyPr/>
        <a:lstStyle/>
        <a:p>
          <a:endParaRPr lang="en-US"/>
        </a:p>
      </dgm:t>
    </dgm:pt>
    <dgm:pt modelId="{7ABE2C49-1683-46A3-A454-0E1886BC5C8B}">
      <dgm:prSet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BB0ECD2E-B1A4-4C43-AF69-B4034A994781}" type="sibTrans" cxnId="{498EFD8A-235A-4ACE-857F-93FDF2F1019B}">
      <dgm:prSet/>
      <dgm:spPr/>
      <dgm:t>
        <a:bodyPr/>
        <a:lstStyle/>
        <a:p>
          <a:endParaRPr lang="en-US"/>
        </a:p>
      </dgm:t>
    </dgm:pt>
    <dgm:pt modelId="{294AF72C-9F38-4EE9-9003-9B5F965A86B3}" type="parTrans" cxnId="{498EFD8A-235A-4ACE-857F-93FDF2F1019B}">
      <dgm:prSet/>
      <dgm:spPr/>
      <dgm:t>
        <a:bodyPr/>
        <a:lstStyle/>
        <a:p>
          <a:endParaRPr lang="en-US"/>
        </a:p>
      </dgm:t>
    </dgm:pt>
    <dgm:pt modelId="{CEF6D718-2E72-4CA3-819F-C75E8C836032}">
      <dgm:prSet custT="1"/>
      <dgm:spPr/>
      <dgm:t>
        <a:bodyPr/>
        <a:lstStyle/>
        <a:p>
          <a:endParaRPr lang="en-GB" sz="18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gm:t>
    </dgm:pt>
    <dgm:pt modelId="{AF005ED9-A696-43A6-8E43-3CC5219A94FC}" type="sibTrans" cxnId="{56624D16-40C9-416C-BA0A-749F3EC22046}">
      <dgm:prSet/>
      <dgm:spPr/>
      <dgm:t>
        <a:bodyPr/>
        <a:lstStyle/>
        <a:p>
          <a:endParaRPr lang="en-US"/>
        </a:p>
      </dgm:t>
    </dgm:pt>
    <dgm:pt modelId="{8EFB837F-AD1C-4C6D-9F53-216E84EAF6A6}" type="parTrans" cxnId="{56624D16-40C9-416C-BA0A-749F3EC22046}">
      <dgm:prSet/>
      <dgm:spPr/>
      <dgm:t>
        <a:bodyPr/>
        <a:lstStyle/>
        <a:p>
          <a:endParaRPr lang="en-US"/>
        </a:p>
      </dgm:t>
    </dgm:pt>
    <dgm:pt modelId="{2E9BD066-5772-45B3-AF70-8A7A03272818}" type="pres">
      <dgm:prSet presAssocID="{312AE3AD-150C-4556-B9F3-C5AFE07518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71E4610-9C7F-4FC1-B45C-3246453F732B}" type="pres">
      <dgm:prSet presAssocID="{28AA58F6-D958-4B10-9359-D08D4D103B97}" presName="parentText" presStyleLbl="node1" presStyleIdx="0" presStyleCnt="1" custScaleY="50596" custLinFactNeighborY="-636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778523-FD02-412B-8EED-12620C0515E9}" type="pres">
      <dgm:prSet presAssocID="{28AA58F6-D958-4B10-9359-D08D4D103B97}" presName="childText" presStyleLbl="revTx" presStyleIdx="0" presStyleCnt="1" custScaleY="111489" custLinFactNeighborY="1294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3BE8E84-42BD-46D6-8D86-B5AB431D0BCD}" type="presOf" srcId="{7ABE2C49-1683-46A3-A454-0E1886BC5C8B}" destId="{59778523-FD02-412B-8EED-12620C0515E9}" srcOrd="0" destOrd="3" presId="urn:microsoft.com/office/officeart/2005/8/layout/vList2"/>
    <dgm:cxn modelId="{A19C8770-E84E-4940-81EB-24D201CC7044}" type="presOf" srcId="{28AA58F6-D958-4B10-9359-D08D4D103B97}" destId="{B71E4610-9C7F-4FC1-B45C-3246453F732B}" srcOrd="0" destOrd="0" presId="urn:microsoft.com/office/officeart/2005/8/layout/vList2"/>
    <dgm:cxn modelId="{27FFD0B6-F7E0-424F-BE2D-C1AB9F31EFC1}" type="presOf" srcId="{5547A09F-9281-4926-AFA4-01F6C5E99E46}" destId="{59778523-FD02-412B-8EED-12620C0515E9}" srcOrd="0" destOrd="0" presId="urn:microsoft.com/office/officeart/2005/8/layout/vList2"/>
    <dgm:cxn modelId="{3BDB5112-12CF-429E-9526-7879D59E3AE9}" srcId="{28AA58F6-D958-4B10-9359-D08D4D103B97}" destId="{E868774C-1357-4123-AB1A-23B7EAC74510}" srcOrd="2" destOrd="0" parTransId="{786DFF59-6650-41F3-8FE3-2C9E51CDFC7A}" sibTransId="{83CF277E-F11F-4D19-9ABF-A017E96C5CEB}"/>
    <dgm:cxn modelId="{56624D16-40C9-416C-BA0A-749F3EC22046}" srcId="{28AA58F6-D958-4B10-9359-D08D4D103B97}" destId="{CEF6D718-2E72-4CA3-819F-C75E8C836032}" srcOrd="4" destOrd="0" parTransId="{8EFB837F-AD1C-4C6D-9F53-216E84EAF6A6}" sibTransId="{AF005ED9-A696-43A6-8E43-3CC5219A94FC}"/>
    <dgm:cxn modelId="{7FC4F6B6-7333-499E-8799-51F96AA60B84}" srcId="{312AE3AD-150C-4556-B9F3-C5AFE07518AD}" destId="{28AA58F6-D958-4B10-9359-D08D4D103B97}" srcOrd="0" destOrd="0" parTransId="{60C608F0-860E-4FC1-AB6C-6A893EFA9FC9}" sibTransId="{3083AE86-D778-4F5F-B1B6-4FB7AC7CBD51}"/>
    <dgm:cxn modelId="{44EB384F-2357-4DB3-B7DB-A0A46E015EC7}" type="presOf" srcId="{6FE3B559-0554-4EB6-89A2-3E0C8060C0B6}" destId="{59778523-FD02-412B-8EED-12620C0515E9}" srcOrd="0" destOrd="1" presId="urn:microsoft.com/office/officeart/2005/8/layout/vList2"/>
    <dgm:cxn modelId="{96367F47-4EF7-4EA0-A3BA-AB35783DC65B}" type="presOf" srcId="{312AE3AD-150C-4556-B9F3-C5AFE07518AD}" destId="{2E9BD066-5772-45B3-AF70-8A7A03272818}" srcOrd="0" destOrd="0" presId="urn:microsoft.com/office/officeart/2005/8/layout/vList2"/>
    <dgm:cxn modelId="{56C5F722-0BC2-41F4-8746-66808BDC1392}" type="presOf" srcId="{CEF6D718-2E72-4CA3-819F-C75E8C836032}" destId="{59778523-FD02-412B-8EED-12620C0515E9}" srcOrd="0" destOrd="4" presId="urn:microsoft.com/office/officeart/2005/8/layout/vList2"/>
    <dgm:cxn modelId="{152FF500-F1DA-47C1-9CDC-91B6EE7E29C5}" srcId="{28AA58F6-D958-4B10-9359-D08D4D103B97}" destId="{6FE3B559-0554-4EB6-89A2-3E0C8060C0B6}" srcOrd="1" destOrd="0" parTransId="{7259B275-BEFD-4554-89C7-AE7B2696526D}" sibTransId="{05CE33DE-3FD1-4C66-8223-DFF44A143A41}"/>
    <dgm:cxn modelId="{C2BEBCDC-03B2-4D84-A49C-A63F131785DD}" srcId="{28AA58F6-D958-4B10-9359-D08D4D103B97}" destId="{5547A09F-9281-4926-AFA4-01F6C5E99E46}" srcOrd="0" destOrd="0" parTransId="{F3ACEA60-3461-4AC3-BB5D-893E4B822BE9}" sibTransId="{F76B773A-F1BB-45AE-853C-30C972F6D272}"/>
    <dgm:cxn modelId="{6E2836FF-BF7C-4A62-A286-26238A7E6841}" type="presOf" srcId="{E868774C-1357-4123-AB1A-23B7EAC74510}" destId="{59778523-FD02-412B-8EED-12620C0515E9}" srcOrd="0" destOrd="2" presId="urn:microsoft.com/office/officeart/2005/8/layout/vList2"/>
    <dgm:cxn modelId="{498EFD8A-235A-4ACE-857F-93FDF2F1019B}" srcId="{28AA58F6-D958-4B10-9359-D08D4D103B97}" destId="{7ABE2C49-1683-46A3-A454-0E1886BC5C8B}" srcOrd="3" destOrd="0" parTransId="{294AF72C-9F38-4EE9-9003-9B5F965A86B3}" sibTransId="{BB0ECD2E-B1A4-4C43-AF69-B4034A994781}"/>
    <dgm:cxn modelId="{52F2A9FB-D78F-46AC-989F-FC861E7A2061}" type="presParOf" srcId="{2E9BD066-5772-45B3-AF70-8A7A03272818}" destId="{B71E4610-9C7F-4FC1-B45C-3246453F732B}" srcOrd="0" destOrd="0" presId="urn:microsoft.com/office/officeart/2005/8/layout/vList2"/>
    <dgm:cxn modelId="{3DDEEDCD-AD1A-4CD2-919A-F3029DBD4A75}" type="presParOf" srcId="{2E9BD066-5772-45B3-AF70-8A7A03272818}" destId="{59778523-FD02-412B-8EED-12620C0515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F3029-F680-4586-820A-6FE5650121FF}">
      <dsp:nvSpPr>
        <dsp:cNvPr id="0" name=""/>
        <dsp:cNvSpPr/>
      </dsp:nvSpPr>
      <dsp:spPr>
        <a:xfrm>
          <a:off x="6" y="1576620"/>
          <a:ext cx="1595286" cy="15952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 pitchFamily="34" charset="0"/>
            </a:rPr>
            <a:t>UU No. 1 </a:t>
          </a:r>
          <a:r>
            <a:rPr lang="en-US" sz="1800" kern="1200" dirty="0" err="1" smtClean="0">
              <a:latin typeface="Calibri" pitchFamily="34" charset="0"/>
            </a:rPr>
            <a:t>Tahun</a:t>
          </a:r>
          <a:r>
            <a:rPr lang="en-US" sz="1800" kern="1200" dirty="0" smtClean="0">
              <a:latin typeface="Calibri" pitchFamily="34" charset="0"/>
            </a:rPr>
            <a:t> 1967 </a:t>
          </a:r>
          <a:r>
            <a:rPr lang="en-US" sz="1800" kern="1200" dirty="0" err="1" smtClean="0">
              <a:latin typeface="Calibri" pitchFamily="34" charset="0"/>
            </a:rPr>
            <a:t>tentang</a:t>
          </a:r>
          <a:r>
            <a:rPr lang="en-US" sz="1800" kern="1200" dirty="0" smtClean="0">
              <a:latin typeface="Calibri" pitchFamily="34" charset="0"/>
            </a:rPr>
            <a:t> PMA</a:t>
          </a:r>
          <a:endParaRPr lang="en-US" sz="1800" kern="1200" dirty="0">
            <a:latin typeface="Calibri" pitchFamily="34" charset="0"/>
          </a:endParaRPr>
        </a:p>
      </dsp:txBody>
      <dsp:txXfrm>
        <a:off x="233630" y="1810244"/>
        <a:ext cx="1128038" cy="1128038"/>
      </dsp:txXfrm>
    </dsp:sp>
    <dsp:sp modelId="{C2CE6A0B-C4E5-46A1-8A0B-5359852E86F6}">
      <dsp:nvSpPr>
        <dsp:cNvPr id="0" name=""/>
        <dsp:cNvSpPr/>
      </dsp:nvSpPr>
      <dsp:spPr>
        <a:xfrm>
          <a:off x="1656180" y="1580401"/>
          <a:ext cx="1595286" cy="15952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>
              <a:latin typeface="Calibri" pitchFamily="34" charset="0"/>
            </a:rPr>
            <a:t>UU No. 6 Tahun 1968 tentang PMDM</a:t>
          </a:r>
          <a:endParaRPr lang="en-US" sz="1800" kern="1200" dirty="0">
            <a:latin typeface="Calibri" pitchFamily="34" charset="0"/>
          </a:endParaRPr>
        </a:p>
      </dsp:txBody>
      <dsp:txXfrm>
        <a:off x="1889804" y="1814025"/>
        <a:ext cx="1128038" cy="1128038"/>
      </dsp:txXfrm>
    </dsp:sp>
    <dsp:sp modelId="{0D1AED30-EE69-4012-9DB2-540503607391}">
      <dsp:nvSpPr>
        <dsp:cNvPr id="0" name=""/>
        <dsp:cNvSpPr/>
      </dsp:nvSpPr>
      <dsp:spPr>
        <a:xfrm rot="18382150">
          <a:off x="3121192" y="1875697"/>
          <a:ext cx="10004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0439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05399-3014-4073-A593-0118AD3A7FD0}">
      <dsp:nvSpPr>
        <dsp:cNvPr id="0" name=""/>
        <dsp:cNvSpPr/>
      </dsp:nvSpPr>
      <dsp:spPr>
        <a:xfrm rot="7616918">
          <a:off x="5462783" y="1172418"/>
          <a:ext cx="7520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2014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620F57-256C-4C78-801E-9DDB750C297C}">
      <dsp:nvSpPr>
        <dsp:cNvPr id="0" name=""/>
        <dsp:cNvSpPr/>
      </dsp:nvSpPr>
      <dsp:spPr>
        <a:xfrm>
          <a:off x="3918035" y="1472913"/>
          <a:ext cx="186421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C552C-1372-4F96-A228-FDA101783947}">
      <dsp:nvSpPr>
        <dsp:cNvPr id="0" name=""/>
        <dsp:cNvSpPr/>
      </dsp:nvSpPr>
      <dsp:spPr>
        <a:xfrm>
          <a:off x="4104456" y="1076345"/>
          <a:ext cx="1321895" cy="7931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solidFill>
                <a:srgbClr val="FF0000"/>
              </a:solidFill>
              <a:latin typeface="Calibri" pitchFamily="34" charset="0"/>
            </a:rPr>
            <a:t>Diperbarui</a:t>
          </a:r>
          <a:endParaRPr lang="en-US" sz="1800" b="1" kern="1200" dirty="0">
            <a:solidFill>
              <a:srgbClr val="FF0000"/>
            </a:solidFill>
            <a:latin typeface="Calibri" pitchFamily="34" charset="0"/>
          </a:endParaRPr>
        </a:p>
      </dsp:txBody>
      <dsp:txXfrm>
        <a:off x="4104456" y="1076345"/>
        <a:ext cx="1321895" cy="793137"/>
      </dsp:txXfrm>
    </dsp:sp>
    <dsp:sp modelId="{22EE6F34-D480-4FB1-9F8A-F60267D09AD4}">
      <dsp:nvSpPr>
        <dsp:cNvPr id="0" name=""/>
        <dsp:cNvSpPr/>
      </dsp:nvSpPr>
      <dsp:spPr>
        <a:xfrm>
          <a:off x="5426352" y="1472913"/>
          <a:ext cx="186421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AF0B3-1CF9-4AE9-8C1B-FE8233FE1C5A}">
      <dsp:nvSpPr>
        <dsp:cNvPr id="0" name=""/>
        <dsp:cNvSpPr/>
      </dsp:nvSpPr>
      <dsp:spPr>
        <a:xfrm>
          <a:off x="6120677" y="0"/>
          <a:ext cx="1595286" cy="15952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Calibri" pitchFamily="34" charset="0"/>
            </a:rPr>
            <a:t>UU No. 25 </a:t>
          </a:r>
          <a:r>
            <a:rPr lang="en-US" sz="1800" kern="1200" dirty="0" err="1" smtClean="0">
              <a:latin typeface="Calibri" pitchFamily="34" charset="0"/>
            </a:rPr>
            <a:t>Tahun</a:t>
          </a:r>
          <a:r>
            <a:rPr lang="en-US" sz="1800" kern="1200" dirty="0" smtClean="0">
              <a:latin typeface="Calibri" pitchFamily="34" charset="0"/>
            </a:rPr>
            <a:t> 2007 </a:t>
          </a:r>
          <a:r>
            <a:rPr lang="en-US" sz="1800" kern="1200" dirty="0" err="1" smtClean="0">
              <a:latin typeface="Calibri" pitchFamily="34" charset="0"/>
            </a:rPr>
            <a:t>tentang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Penanaman</a:t>
          </a:r>
          <a:r>
            <a:rPr lang="en-US" sz="1800" kern="1200" dirty="0" smtClean="0">
              <a:latin typeface="Calibri" pitchFamily="34" charset="0"/>
            </a:rPr>
            <a:t> Modal</a:t>
          </a:r>
          <a:endParaRPr lang="en-US" sz="1800" kern="1200" dirty="0">
            <a:latin typeface="Calibri" pitchFamily="34" charset="0"/>
          </a:endParaRPr>
        </a:p>
      </dsp:txBody>
      <dsp:txXfrm>
        <a:off x="6354301" y="233624"/>
        <a:ext cx="1128038" cy="11280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A7FBA-3E7D-426A-BECB-419C68461A17}">
      <dsp:nvSpPr>
        <dsp:cNvPr id="0" name=""/>
        <dsp:cNvSpPr/>
      </dsp:nvSpPr>
      <dsp:spPr>
        <a:xfrm>
          <a:off x="993" y="0"/>
          <a:ext cx="2582513" cy="51845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Calibri" pitchFamily="34" charset="0"/>
            </a:rPr>
            <a:t>Muana</a:t>
          </a:r>
          <a:r>
            <a:rPr lang="en-US" sz="3000" kern="1200" dirty="0" smtClean="0">
              <a:latin typeface="Calibri" pitchFamily="34" charset="0"/>
            </a:rPr>
            <a:t> Nanga  (2001:124)</a:t>
          </a:r>
          <a:endParaRPr lang="en-US" sz="3000" kern="1200" dirty="0">
            <a:latin typeface="Calibri" pitchFamily="34" charset="0"/>
          </a:endParaRPr>
        </a:p>
      </dsp:txBody>
      <dsp:txXfrm>
        <a:off x="993" y="0"/>
        <a:ext cx="2582513" cy="1555372"/>
      </dsp:txXfrm>
    </dsp:sp>
    <dsp:sp modelId="{F09E1DFE-A1D3-4E26-8900-9B3075B2A910}">
      <dsp:nvSpPr>
        <dsp:cNvPr id="0" name=""/>
        <dsp:cNvSpPr/>
      </dsp:nvSpPr>
      <dsp:spPr>
        <a:xfrm>
          <a:off x="259244" y="1555372"/>
          <a:ext cx="2066010" cy="3369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800" b="0" kern="1200" dirty="0" smtClean="0">
              <a:latin typeface="Calibri" pitchFamily="34" charset="0"/>
            </a:rPr>
            <a:t>Investasi </a:t>
          </a:r>
          <a:r>
            <a:rPr lang="sv-SE" sz="1800" kern="1200" dirty="0" smtClean="0">
              <a:latin typeface="Calibri" pitchFamily="34" charset="0"/>
            </a:rPr>
            <a:t>sebagai tambahan bersih terhadap modal </a:t>
          </a:r>
          <a:r>
            <a:rPr lang="en-US" sz="1800" kern="1200" dirty="0" err="1" smtClean="0">
              <a:latin typeface="Calibri" pitchFamily="34" charset="0"/>
            </a:rPr>
            <a:t>saham</a:t>
          </a:r>
          <a:r>
            <a:rPr lang="en-US" sz="1800" kern="1200" dirty="0" smtClean="0">
              <a:latin typeface="Calibri" pitchFamily="34" charset="0"/>
            </a:rPr>
            <a:t> yang </a:t>
          </a:r>
          <a:r>
            <a:rPr lang="en-US" sz="1800" kern="1200" dirty="0" err="1" smtClean="0">
              <a:latin typeface="Calibri" pitchFamily="34" charset="0"/>
            </a:rPr>
            <a:t>ada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i="1" kern="1200" dirty="0" smtClean="0">
              <a:latin typeface="Calibri" pitchFamily="34" charset="0"/>
            </a:rPr>
            <a:t>stock</a:t>
          </a:r>
          <a:r>
            <a:rPr lang="en-US" sz="1800" kern="1200" dirty="0" smtClean="0">
              <a:latin typeface="Calibri" pitchFamily="34" charset="0"/>
            </a:rPr>
            <a:t>). </a:t>
          </a:r>
          <a:r>
            <a:rPr lang="en-US" sz="1800" kern="1200" dirty="0" err="1" smtClean="0">
              <a:latin typeface="Calibri" pitchFamily="34" charset="0"/>
            </a:rPr>
            <a:t>Istilah</a:t>
          </a:r>
          <a:r>
            <a:rPr lang="en-US" sz="1800" kern="1200" dirty="0" smtClean="0">
              <a:latin typeface="Calibri" pitchFamily="34" charset="0"/>
            </a:rPr>
            <a:t> lain </a:t>
          </a:r>
          <a:r>
            <a:rPr lang="en-US" sz="1800" kern="1200" dirty="0" err="1" smtClean="0">
              <a:latin typeface="Calibri" pitchFamily="34" charset="0"/>
            </a:rPr>
            <a:t>dari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investasi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adalah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akumulasi</a:t>
          </a:r>
          <a:r>
            <a:rPr lang="en-US" sz="1800" kern="1200" dirty="0" smtClean="0">
              <a:latin typeface="Calibri" pitchFamily="34" charset="0"/>
            </a:rPr>
            <a:t> modal </a:t>
          </a:r>
          <a:r>
            <a:rPr lang="en-US" sz="1800" kern="1200" dirty="0" err="1" smtClean="0">
              <a:latin typeface="Calibri" pitchFamily="34" charset="0"/>
            </a:rPr>
            <a:t>atau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pembentukan</a:t>
          </a:r>
          <a:r>
            <a:rPr lang="en-US" sz="1800" kern="1200" dirty="0" smtClean="0">
              <a:latin typeface="Calibri" pitchFamily="34" charset="0"/>
            </a:rPr>
            <a:t> modal</a:t>
          </a:r>
          <a:endParaRPr lang="en-US" sz="1800" kern="1200" dirty="0">
            <a:latin typeface="Calibri" pitchFamily="34" charset="0"/>
          </a:endParaRPr>
        </a:p>
      </dsp:txBody>
      <dsp:txXfrm>
        <a:off x="319755" y="1615883"/>
        <a:ext cx="1944988" cy="3248952"/>
      </dsp:txXfrm>
    </dsp:sp>
    <dsp:sp modelId="{B555A276-6748-4779-A6D6-699A10B67A41}">
      <dsp:nvSpPr>
        <dsp:cNvPr id="0" name=""/>
        <dsp:cNvSpPr/>
      </dsp:nvSpPr>
      <dsp:spPr>
        <a:xfrm>
          <a:off x="2777195" y="0"/>
          <a:ext cx="2582513" cy="51845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Calibri" pitchFamily="34" charset="0"/>
            </a:rPr>
            <a:t>Maluya</a:t>
          </a:r>
          <a:r>
            <a:rPr lang="en-US" sz="3000" kern="1200" dirty="0" smtClean="0">
              <a:latin typeface="Calibri" pitchFamily="34" charset="0"/>
            </a:rPr>
            <a:t> S.P. </a:t>
          </a:r>
          <a:r>
            <a:rPr lang="en-US" sz="3000" kern="1200" dirty="0" err="1" smtClean="0">
              <a:latin typeface="Calibri" pitchFamily="34" charset="0"/>
            </a:rPr>
            <a:t>Hasibuan</a:t>
          </a:r>
          <a:r>
            <a:rPr lang="en-US" sz="3000" kern="1200" dirty="0" smtClean="0">
              <a:latin typeface="Calibri" pitchFamily="34" charset="0"/>
            </a:rPr>
            <a:t> (1990:112)</a:t>
          </a:r>
          <a:endParaRPr lang="en-US" sz="3000" kern="1200" dirty="0">
            <a:latin typeface="Calibri" pitchFamily="34" charset="0"/>
          </a:endParaRPr>
        </a:p>
      </dsp:txBody>
      <dsp:txXfrm>
        <a:off x="2777195" y="0"/>
        <a:ext cx="2582513" cy="1555372"/>
      </dsp:txXfrm>
    </dsp:sp>
    <dsp:sp modelId="{FB0F12A2-3352-4916-963B-A195FF7AE5BF}">
      <dsp:nvSpPr>
        <dsp:cNvPr id="0" name=""/>
        <dsp:cNvSpPr/>
      </dsp:nvSpPr>
      <dsp:spPr>
        <a:xfrm>
          <a:off x="3035446" y="1555372"/>
          <a:ext cx="2066010" cy="3369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Calibri" pitchFamily="34" charset="0"/>
            </a:rPr>
            <a:t>Investasi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merupakan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alat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untuk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mempercepat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pertumbuhan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tingkat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produksi</a:t>
          </a:r>
          <a:r>
            <a:rPr lang="en-US" sz="1800" kern="1200" dirty="0" smtClean="0">
              <a:latin typeface="Calibri" pitchFamily="34" charset="0"/>
            </a:rPr>
            <a:t> di </a:t>
          </a:r>
          <a:r>
            <a:rPr lang="en-US" sz="1800" kern="1200" dirty="0" err="1" smtClean="0">
              <a:latin typeface="Calibri" pitchFamily="34" charset="0"/>
            </a:rPr>
            <a:t>negara</a:t>
          </a:r>
          <a:r>
            <a:rPr lang="en-US" sz="1800" kern="1200" dirty="0" smtClean="0">
              <a:latin typeface="Calibri" pitchFamily="34" charset="0"/>
            </a:rPr>
            <a:t> yang </a:t>
          </a:r>
          <a:r>
            <a:rPr lang="en-US" sz="1800" kern="1200" dirty="0" err="1" smtClean="0">
              <a:latin typeface="Calibri" pitchFamily="34" charset="0"/>
            </a:rPr>
            <a:t>sedang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berkembang</a:t>
          </a:r>
          <a:r>
            <a:rPr lang="en-US" sz="1800" kern="1200" dirty="0" smtClean="0">
              <a:latin typeface="Calibri" pitchFamily="34" charset="0"/>
            </a:rPr>
            <a:t>, </a:t>
          </a:r>
          <a:r>
            <a:rPr lang="en-US" sz="1800" kern="1200" dirty="0" err="1" smtClean="0">
              <a:latin typeface="Calibri" pitchFamily="34" charset="0"/>
            </a:rPr>
            <a:t>sehingga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investasi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berperan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sebagai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sarana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untuk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menciptakan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kesempatan</a:t>
          </a:r>
          <a:r>
            <a:rPr lang="en-US" sz="1800" kern="1200" dirty="0" smtClean="0">
              <a:latin typeface="Calibri" pitchFamily="34" charset="0"/>
            </a:rPr>
            <a:t> </a:t>
          </a:r>
          <a:r>
            <a:rPr lang="en-US" sz="1800" kern="1200" dirty="0" err="1" smtClean="0">
              <a:latin typeface="Calibri" pitchFamily="34" charset="0"/>
            </a:rPr>
            <a:t>kerja</a:t>
          </a:r>
          <a:endParaRPr lang="en-US" sz="1800" kern="1200" dirty="0">
            <a:latin typeface="Calibri" pitchFamily="34" charset="0"/>
          </a:endParaRPr>
        </a:p>
      </dsp:txBody>
      <dsp:txXfrm>
        <a:off x="3095957" y="1615883"/>
        <a:ext cx="1944988" cy="3248952"/>
      </dsp:txXfrm>
    </dsp:sp>
    <dsp:sp modelId="{8BD43902-9839-445A-BB39-717F21ECE213}">
      <dsp:nvSpPr>
        <dsp:cNvPr id="0" name=""/>
        <dsp:cNvSpPr/>
      </dsp:nvSpPr>
      <dsp:spPr>
        <a:xfrm>
          <a:off x="5553397" y="0"/>
          <a:ext cx="2582513" cy="51845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 smtClean="0">
              <a:latin typeface="Calibri" pitchFamily="34" charset="0"/>
            </a:rPr>
            <a:t>Sadono</a:t>
          </a:r>
          <a:r>
            <a:rPr lang="en-US" sz="3000" kern="1200" dirty="0" smtClean="0">
              <a:latin typeface="Calibri" pitchFamily="34" charset="0"/>
            </a:rPr>
            <a:t> </a:t>
          </a:r>
          <a:r>
            <a:rPr lang="en-US" sz="3000" kern="1200" dirty="0" err="1" smtClean="0">
              <a:latin typeface="Calibri" pitchFamily="34" charset="0"/>
            </a:rPr>
            <a:t>Sukirno</a:t>
          </a:r>
          <a:r>
            <a:rPr lang="en-US" sz="3000" kern="1200" dirty="0" smtClean="0">
              <a:latin typeface="Calibri" pitchFamily="34" charset="0"/>
            </a:rPr>
            <a:t> (2008:121)</a:t>
          </a:r>
          <a:endParaRPr lang="en-US" sz="3000" kern="1200" dirty="0">
            <a:latin typeface="Calibri" pitchFamily="34" charset="0"/>
          </a:endParaRPr>
        </a:p>
      </dsp:txBody>
      <dsp:txXfrm>
        <a:off x="5553397" y="0"/>
        <a:ext cx="2582513" cy="1555372"/>
      </dsp:txXfrm>
    </dsp:sp>
    <dsp:sp modelId="{117B4189-FD6C-477E-9C39-C3D6BE9A15F4}">
      <dsp:nvSpPr>
        <dsp:cNvPr id="0" name=""/>
        <dsp:cNvSpPr/>
      </dsp:nvSpPr>
      <dsp:spPr>
        <a:xfrm>
          <a:off x="5811648" y="1555372"/>
          <a:ext cx="2066010" cy="33699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Calibri" pitchFamily="34" charset="0"/>
            </a:rPr>
            <a:t>Investasi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sebagai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pengeluaran</a:t>
          </a:r>
          <a:r>
            <a:rPr lang="en-US" sz="1600" kern="1200" dirty="0" smtClean="0">
              <a:latin typeface="Calibri" pitchFamily="34" charset="0"/>
            </a:rPr>
            <a:t> yang </a:t>
          </a:r>
          <a:r>
            <a:rPr lang="en-US" sz="1600" kern="1200" dirty="0" err="1" smtClean="0">
              <a:latin typeface="Calibri" pitchFamily="34" charset="0"/>
            </a:rPr>
            <a:t>dilakukan</a:t>
          </a:r>
          <a:r>
            <a:rPr lang="en-US" sz="1600" kern="1200" dirty="0" smtClean="0">
              <a:latin typeface="Calibri" pitchFamily="34" charset="0"/>
            </a:rPr>
            <a:t> investor/</a:t>
          </a:r>
          <a:r>
            <a:rPr lang="en-US" sz="1600" kern="1200" dirty="0" err="1" smtClean="0">
              <a:latin typeface="Calibri" pitchFamily="34" charset="0"/>
            </a:rPr>
            <a:t>penanam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nn-NO" sz="1600" kern="1200" dirty="0" smtClean="0">
              <a:latin typeface="Calibri" pitchFamily="34" charset="0"/>
            </a:rPr>
            <a:t>modal/perusahaan untuk membeli barang modal dan perlengkapan produksi </a:t>
          </a:r>
          <a:r>
            <a:rPr lang="en-US" sz="1600" kern="1200" dirty="0" smtClean="0">
              <a:latin typeface="Calibri" pitchFamily="34" charset="0"/>
            </a:rPr>
            <a:t>demi </a:t>
          </a:r>
          <a:r>
            <a:rPr lang="en-US" sz="1600" kern="1200" dirty="0" err="1" smtClean="0">
              <a:latin typeface="Calibri" pitchFamily="34" charset="0"/>
            </a:rPr>
            <a:t>menambah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kemampuan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memproduksi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barang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serta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jasa</a:t>
          </a:r>
          <a:r>
            <a:rPr lang="en-US" sz="1600" kern="1200" dirty="0" smtClean="0">
              <a:latin typeface="Calibri" pitchFamily="34" charset="0"/>
            </a:rPr>
            <a:t> yang </a:t>
          </a:r>
          <a:r>
            <a:rPr lang="en-US" sz="1600" kern="1200" dirty="0" err="1" smtClean="0">
              <a:latin typeface="Calibri" pitchFamily="34" charset="0"/>
            </a:rPr>
            <a:t>tersedia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dalam</a:t>
          </a:r>
          <a:r>
            <a:rPr lang="en-US" sz="1600" kern="1200" dirty="0" smtClean="0">
              <a:latin typeface="Calibri" pitchFamily="34" charset="0"/>
            </a:rPr>
            <a:t> </a:t>
          </a:r>
          <a:r>
            <a:rPr lang="en-US" sz="1600" kern="1200" dirty="0" err="1" smtClean="0">
              <a:latin typeface="Calibri" pitchFamily="34" charset="0"/>
            </a:rPr>
            <a:t>perekonomian</a:t>
          </a:r>
          <a:endParaRPr lang="en-US" sz="1600" kern="1200" dirty="0">
            <a:latin typeface="Calibri" pitchFamily="34" charset="0"/>
          </a:endParaRPr>
        </a:p>
      </dsp:txBody>
      <dsp:txXfrm>
        <a:off x="5872159" y="1615883"/>
        <a:ext cx="1944988" cy="32489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AFA4A-FFE1-4E91-AFCD-A22A476071B7}">
      <dsp:nvSpPr>
        <dsp:cNvPr id="0" name=""/>
        <dsp:cNvSpPr/>
      </dsp:nvSpPr>
      <dsp:spPr>
        <a:xfrm>
          <a:off x="2052" y="2042746"/>
          <a:ext cx="1200754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Penanaman</a:t>
          </a:r>
          <a:r>
            <a:rPr lang="en-US" sz="1400" kern="1200" dirty="0" smtClean="0"/>
            <a:t> Modal</a:t>
          </a:r>
          <a:endParaRPr lang="en-US" sz="1400" kern="1200" dirty="0"/>
        </a:p>
      </dsp:txBody>
      <dsp:txXfrm>
        <a:off x="19636" y="2060330"/>
        <a:ext cx="1165586" cy="565209"/>
      </dsp:txXfrm>
    </dsp:sp>
    <dsp:sp modelId="{42B2C00B-1E5B-4753-9326-E70C52615681}">
      <dsp:nvSpPr>
        <dsp:cNvPr id="0" name=""/>
        <dsp:cNvSpPr/>
      </dsp:nvSpPr>
      <dsp:spPr>
        <a:xfrm rot="17363136">
          <a:off x="719446" y="1650301"/>
          <a:ext cx="1447023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1447023" y="1014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06782" y="1624266"/>
        <a:ext cx="72351" cy="72351"/>
      </dsp:txXfrm>
    </dsp:sp>
    <dsp:sp modelId="{B80006AB-97E4-4E05-89DE-06226157D443}">
      <dsp:nvSpPr>
        <dsp:cNvPr id="0" name=""/>
        <dsp:cNvSpPr/>
      </dsp:nvSpPr>
      <dsp:spPr>
        <a:xfrm>
          <a:off x="1683108" y="677760"/>
          <a:ext cx="1200754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PMDN</a:t>
          </a:r>
          <a:endParaRPr lang="en-US" sz="1400" kern="1200" dirty="0"/>
        </a:p>
      </dsp:txBody>
      <dsp:txXfrm>
        <a:off x="1700692" y="695344"/>
        <a:ext cx="1165586" cy="565209"/>
      </dsp:txXfrm>
    </dsp:sp>
    <dsp:sp modelId="{7F79EE42-92E7-4D3A-BF87-EF6EFC329F93}">
      <dsp:nvSpPr>
        <dsp:cNvPr id="0" name=""/>
        <dsp:cNvSpPr/>
      </dsp:nvSpPr>
      <dsp:spPr>
        <a:xfrm>
          <a:off x="2883863" y="967808"/>
          <a:ext cx="480301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480301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12006" y="965941"/>
        <a:ext cx="24015" cy="24015"/>
      </dsp:txXfrm>
    </dsp:sp>
    <dsp:sp modelId="{77E0D1E3-00BF-4859-AB2B-E80A5E396072}">
      <dsp:nvSpPr>
        <dsp:cNvPr id="0" name=""/>
        <dsp:cNvSpPr/>
      </dsp:nvSpPr>
      <dsp:spPr>
        <a:xfrm>
          <a:off x="3364164" y="340093"/>
          <a:ext cx="1484588" cy="127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Modal </a:t>
          </a:r>
          <a:r>
            <a:rPr lang="en-US" sz="1400" kern="1200" dirty="0" err="1" smtClean="0"/>
            <a:t>Dalam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Negeri</a:t>
          </a:r>
          <a:endParaRPr lang="en-US" sz="1400" kern="1200" dirty="0"/>
        </a:p>
      </dsp:txBody>
      <dsp:txXfrm>
        <a:off x="3401528" y="377457"/>
        <a:ext cx="1409860" cy="1200983"/>
      </dsp:txXfrm>
    </dsp:sp>
    <dsp:sp modelId="{13130601-78D9-48E8-920C-AA6B3525F86E}">
      <dsp:nvSpPr>
        <dsp:cNvPr id="0" name=""/>
        <dsp:cNvSpPr/>
      </dsp:nvSpPr>
      <dsp:spPr>
        <a:xfrm rot="4236864">
          <a:off x="719446" y="3015287"/>
          <a:ext cx="1447023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1447023" y="1014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06782" y="2989252"/>
        <a:ext cx="72351" cy="72351"/>
      </dsp:txXfrm>
    </dsp:sp>
    <dsp:sp modelId="{ABC329CF-B59E-4CE2-AFFC-A42154CEF27B}">
      <dsp:nvSpPr>
        <dsp:cNvPr id="0" name=""/>
        <dsp:cNvSpPr/>
      </dsp:nvSpPr>
      <dsp:spPr>
        <a:xfrm>
          <a:off x="1683108" y="3407732"/>
          <a:ext cx="1200754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PMA</a:t>
          </a:r>
          <a:endParaRPr lang="en-US" sz="1400" kern="1200" dirty="0"/>
        </a:p>
      </dsp:txBody>
      <dsp:txXfrm>
        <a:off x="1700692" y="3425316"/>
        <a:ext cx="1165586" cy="565209"/>
      </dsp:txXfrm>
    </dsp:sp>
    <dsp:sp modelId="{9141BE9E-75C3-4F77-8D81-A5C0054F164F}">
      <dsp:nvSpPr>
        <dsp:cNvPr id="0" name=""/>
        <dsp:cNvSpPr/>
      </dsp:nvSpPr>
      <dsp:spPr>
        <a:xfrm rot="18347349">
          <a:off x="2713362" y="3364670"/>
          <a:ext cx="821303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821303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03481" y="3354278"/>
        <a:ext cx="41065" cy="41065"/>
      </dsp:txXfrm>
    </dsp:sp>
    <dsp:sp modelId="{4D4EE9B1-6BBA-471A-834E-78B3F4595AB5}">
      <dsp:nvSpPr>
        <dsp:cNvPr id="0" name=""/>
        <dsp:cNvSpPr/>
      </dsp:nvSpPr>
      <dsp:spPr>
        <a:xfrm>
          <a:off x="3364164" y="2427343"/>
          <a:ext cx="1439212" cy="1228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Modal </a:t>
          </a:r>
          <a:r>
            <a:rPr lang="en-US" sz="1400" kern="1200" dirty="0" err="1" smtClean="0"/>
            <a:t>Asing</a:t>
          </a:r>
          <a:r>
            <a:rPr lang="en-US" sz="1400" kern="1200" dirty="0" smtClean="0"/>
            <a:t> </a:t>
          </a:r>
          <a:endParaRPr lang="en-US" sz="1400" kern="1200" dirty="0"/>
        </a:p>
      </dsp:txBody>
      <dsp:txXfrm>
        <a:off x="3400152" y="2463331"/>
        <a:ext cx="1367236" cy="1156738"/>
      </dsp:txXfrm>
    </dsp:sp>
    <dsp:sp modelId="{C8604C38-8AF0-47C6-802D-5B022FF73E98}">
      <dsp:nvSpPr>
        <dsp:cNvPr id="0" name=""/>
        <dsp:cNvSpPr/>
      </dsp:nvSpPr>
      <dsp:spPr>
        <a:xfrm rot="18289469">
          <a:off x="4622996" y="2686343"/>
          <a:ext cx="841064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841064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22501" y="2675457"/>
        <a:ext cx="42053" cy="42053"/>
      </dsp:txXfrm>
    </dsp:sp>
    <dsp:sp modelId="{D4E211EE-01D9-48F1-BA4C-29E7881660DE}">
      <dsp:nvSpPr>
        <dsp:cNvPr id="0" name=""/>
        <dsp:cNvSpPr/>
      </dsp:nvSpPr>
      <dsp:spPr>
        <a:xfrm>
          <a:off x="5283679" y="2051078"/>
          <a:ext cx="1458148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Modal </a:t>
          </a:r>
          <a:r>
            <a:rPr lang="en-US" sz="1400" kern="1200" dirty="0" err="1" smtClean="0"/>
            <a:t>Swasta</a:t>
          </a:r>
          <a:r>
            <a:rPr lang="en-US" sz="1400" kern="1200" dirty="0" smtClean="0"/>
            <a:t>  </a:t>
          </a:r>
          <a:endParaRPr lang="en-US" sz="1400" kern="1200" dirty="0"/>
        </a:p>
      </dsp:txBody>
      <dsp:txXfrm>
        <a:off x="5301263" y="2068662"/>
        <a:ext cx="1422980" cy="565209"/>
      </dsp:txXfrm>
    </dsp:sp>
    <dsp:sp modelId="{96A2396E-3630-4E03-B24C-E74EA1C3C112}">
      <dsp:nvSpPr>
        <dsp:cNvPr id="0" name=""/>
        <dsp:cNvSpPr/>
      </dsp:nvSpPr>
      <dsp:spPr>
        <a:xfrm rot="19457599">
          <a:off x="6686231" y="2168517"/>
          <a:ext cx="591493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591493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967190" y="2163871"/>
        <a:ext cx="29574" cy="29574"/>
      </dsp:txXfrm>
    </dsp:sp>
    <dsp:sp modelId="{F80C5421-3CDC-4028-B754-548EECC1B684}">
      <dsp:nvSpPr>
        <dsp:cNvPr id="0" name=""/>
        <dsp:cNvSpPr/>
      </dsp:nvSpPr>
      <dsp:spPr>
        <a:xfrm>
          <a:off x="7222129" y="1705861"/>
          <a:ext cx="1200754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Investasi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Langsung</a:t>
          </a:r>
          <a:r>
            <a:rPr lang="en-US" sz="1400" kern="1200" dirty="0" smtClean="0"/>
            <a:t> </a:t>
          </a:r>
          <a:endParaRPr lang="en-US" sz="1400" kern="1200" dirty="0"/>
        </a:p>
      </dsp:txBody>
      <dsp:txXfrm>
        <a:off x="7239713" y="1723445"/>
        <a:ext cx="1165586" cy="565209"/>
      </dsp:txXfrm>
    </dsp:sp>
    <dsp:sp modelId="{19BE6EAA-40D4-4CBC-8F22-35C7CE57B866}">
      <dsp:nvSpPr>
        <dsp:cNvPr id="0" name=""/>
        <dsp:cNvSpPr/>
      </dsp:nvSpPr>
      <dsp:spPr>
        <a:xfrm rot="2142401">
          <a:off x="6686231" y="2513734"/>
          <a:ext cx="591493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591493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967190" y="2509087"/>
        <a:ext cx="29574" cy="29574"/>
      </dsp:txXfrm>
    </dsp:sp>
    <dsp:sp modelId="{CA2FD367-6C30-45CA-9D2E-2B447295791B}">
      <dsp:nvSpPr>
        <dsp:cNvPr id="0" name=""/>
        <dsp:cNvSpPr/>
      </dsp:nvSpPr>
      <dsp:spPr>
        <a:xfrm>
          <a:off x="7222129" y="2396295"/>
          <a:ext cx="1200754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Investasi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Tidak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Langsung</a:t>
          </a:r>
          <a:endParaRPr lang="en-US" sz="1400" kern="1200" dirty="0"/>
        </a:p>
      </dsp:txBody>
      <dsp:txXfrm>
        <a:off x="7239713" y="2413879"/>
        <a:ext cx="1165586" cy="565209"/>
      </dsp:txXfrm>
    </dsp:sp>
    <dsp:sp modelId="{FE209E87-2DA2-4452-A784-25CB5DB6018E}">
      <dsp:nvSpPr>
        <dsp:cNvPr id="0" name=""/>
        <dsp:cNvSpPr/>
      </dsp:nvSpPr>
      <dsp:spPr>
        <a:xfrm rot="3310531">
          <a:off x="4622996" y="3376777"/>
          <a:ext cx="841064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841064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022501" y="3365890"/>
        <a:ext cx="42053" cy="42053"/>
      </dsp:txXfrm>
    </dsp:sp>
    <dsp:sp modelId="{0E2398B6-EB5F-46EA-B1C4-5B45E8ED5D89}">
      <dsp:nvSpPr>
        <dsp:cNvPr id="0" name=""/>
        <dsp:cNvSpPr/>
      </dsp:nvSpPr>
      <dsp:spPr>
        <a:xfrm>
          <a:off x="5283679" y="3431945"/>
          <a:ext cx="1427685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Modal Negara </a:t>
          </a:r>
          <a:endParaRPr lang="en-US" sz="1400" kern="1200" dirty="0"/>
        </a:p>
      </dsp:txBody>
      <dsp:txXfrm>
        <a:off x="5301263" y="3449529"/>
        <a:ext cx="1392517" cy="565209"/>
      </dsp:txXfrm>
    </dsp:sp>
    <dsp:sp modelId="{76C7E73F-5ECC-4789-913D-A91AC98BCF14}">
      <dsp:nvSpPr>
        <dsp:cNvPr id="0" name=""/>
        <dsp:cNvSpPr/>
      </dsp:nvSpPr>
      <dsp:spPr>
        <a:xfrm rot="19457599">
          <a:off x="6655768" y="3549385"/>
          <a:ext cx="591493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591493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936727" y="3544738"/>
        <a:ext cx="29574" cy="29574"/>
      </dsp:txXfrm>
    </dsp:sp>
    <dsp:sp modelId="{98CA4C33-6461-403E-BB05-26D73180DDCA}">
      <dsp:nvSpPr>
        <dsp:cNvPr id="0" name=""/>
        <dsp:cNvSpPr/>
      </dsp:nvSpPr>
      <dsp:spPr>
        <a:xfrm>
          <a:off x="7191665" y="3086728"/>
          <a:ext cx="1200754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Investasi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Langsung</a:t>
          </a:r>
          <a:endParaRPr lang="en-US" sz="1400" kern="1200" dirty="0"/>
        </a:p>
      </dsp:txBody>
      <dsp:txXfrm>
        <a:off x="7209249" y="3104312"/>
        <a:ext cx="1165586" cy="565209"/>
      </dsp:txXfrm>
    </dsp:sp>
    <dsp:sp modelId="{13BA7E83-4892-4A5E-847F-15F4B165038B}">
      <dsp:nvSpPr>
        <dsp:cNvPr id="0" name=""/>
        <dsp:cNvSpPr/>
      </dsp:nvSpPr>
      <dsp:spPr>
        <a:xfrm rot="2142401">
          <a:off x="6655768" y="3894602"/>
          <a:ext cx="591493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591493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936727" y="3889955"/>
        <a:ext cx="29574" cy="29574"/>
      </dsp:txXfrm>
    </dsp:sp>
    <dsp:sp modelId="{9E55F689-2BC1-45FE-A650-C29C38BA23B3}">
      <dsp:nvSpPr>
        <dsp:cNvPr id="0" name=""/>
        <dsp:cNvSpPr/>
      </dsp:nvSpPr>
      <dsp:spPr>
        <a:xfrm>
          <a:off x="7191665" y="3777162"/>
          <a:ext cx="1200754" cy="600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Investasi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Tidak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Langsung</a:t>
          </a:r>
          <a:endParaRPr lang="en-US" sz="1400" kern="1200" dirty="0"/>
        </a:p>
      </dsp:txBody>
      <dsp:txXfrm>
        <a:off x="7209249" y="3794746"/>
        <a:ext cx="1165586" cy="565209"/>
      </dsp:txXfrm>
    </dsp:sp>
    <dsp:sp modelId="{1CC8EA18-56DC-4846-A5B1-38731A8F4227}">
      <dsp:nvSpPr>
        <dsp:cNvPr id="0" name=""/>
        <dsp:cNvSpPr/>
      </dsp:nvSpPr>
      <dsp:spPr>
        <a:xfrm rot="3468767">
          <a:off x="2657584" y="4107575"/>
          <a:ext cx="968425" cy="20280"/>
        </a:xfrm>
        <a:custGeom>
          <a:avLst/>
          <a:gdLst/>
          <a:ahLst/>
          <a:cxnLst/>
          <a:rect l="0" t="0" r="0" b="0"/>
          <a:pathLst>
            <a:path>
              <a:moveTo>
                <a:pt x="0" y="10140"/>
              </a:moveTo>
              <a:lnTo>
                <a:pt x="968425" y="1014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117586" y="4093505"/>
        <a:ext cx="48421" cy="48421"/>
      </dsp:txXfrm>
    </dsp:sp>
    <dsp:sp modelId="{30DA5583-0FE6-4587-93DC-FE4A3362C995}">
      <dsp:nvSpPr>
        <dsp:cNvPr id="0" name=""/>
        <dsp:cNvSpPr/>
      </dsp:nvSpPr>
      <dsp:spPr>
        <a:xfrm>
          <a:off x="3399731" y="3906318"/>
          <a:ext cx="1386283" cy="12423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Modal </a:t>
          </a:r>
          <a:r>
            <a:rPr lang="en-US" sz="1400" kern="1200" dirty="0" err="1" smtClean="0"/>
            <a:t>Asing</a:t>
          </a:r>
          <a:r>
            <a:rPr lang="en-US" sz="1400" kern="1200" dirty="0" smtClean="0"/>
            <a:t> + Modal </a:t>
          </a:r>
          <a:r>
            <a:rPr lang="en-US" sz="1400" kern="1200" dirty="0" err="1" smtClean="0"/>
            <a:t>Dalam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Negeri</a:t>
          </a:r>
          <a:r>
            <a:rPr lang="en-US" sz="1400" kern="1200" dirty="0" smtClean="0"/>
            <a:t> </a:t>
          </a:r>
          <a:endParaRPr lang="en-US" sz="1400" kern="1200" dirty="0"/>
        </a:p>
      </dsp:txBody>
      <dsp:txXfrm>
        <a:off x="3436119" y="3942706"/>
        <a:ext cx="1313507" cy="11696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E4610-9C7F-4FC1-B45C-3246453F732B}">
      <dsp:nvSpPr>
        <dsp:cNvPr id="0" name=""/>
        <dsp:cNvSpPr/>
      </dsp:nvSpPr>
      <dsp:spPr>
        <a:xfrm>
          <a:off x="0" y="0"/>
          <a:ext cx="4608512" cy="9109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>
              <a:latin typeface="Calibri" panose="020F0502020204030204" pitchFamily="34" charset="0"/>
            </a:rPr>
            <a:t>Gambar</a:t>
          </a:r>
          <a:r>
            <a:rPr lang="en-GB" sz="2000" kern="1200" dirty="0" smtClean="0">
              <a:latin typeface="Calibri" panose="020F0502020204030204" pitchFamily="34" charset="0"/>
            </a:rPr>
            <a:t> di </a:t>
          </a:r>
          <a:r>
            <a:rPr lang="en-GB" sz="2000" kern="1200" dirty="0" err="1" smtClean="0">
              <a:latin typeface="Calibri" panose="020F0502020204030204" pitchFamily="34" charset="0"/>
            </a:rPr>
            <a:t>samping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mencerminkan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kondisi</a:t>
          </a:r>
          <a:r>
            <a:rPr lang="en-GB" sz="2000" kern="1200" dirty="0" smtClean="0">
              <a:latin typeface="Calibri" panose="020F0502020204030204" pitchFamily="34" charset="0"/>
            </a:rPr>
            <a:t>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</dsp:txBody>
      <dsp:txXfrm>
        <a:off x="44470" y="44470"/>
        <a:ext cx="4519572" cy="822024"/>
      </dsp:txXfrm>
    </dsp:sp>
    <dsp:sp modelId="{59778523-FD02-412B-8EED-12620C0515E9}">
      <dsp:nvSpPr>
        <dsp:cNvPr id="0" name=""/>
        <dsp:cNvSpPr/>
      </dsp:nvSpPr>
      <dsp:spPr>
        <a:xfrm>
          <a:off x="0" y="918897"/>
          <a:ext cx="4608512" cy="3977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32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1999, total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mengalami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penurunan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krisis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moneter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1997-1998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-FI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 tahun 2000-2003, total investasi mengalami kenaikan signifikan karena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tingginya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penanaman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modal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-FI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 tahun 2004, total investasi kembali menurun akibat penurunan PMA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2008, total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mengalami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penurunan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Rp14,8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triliun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dari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Rp34,8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triliun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sebelumnya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GB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GB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krisis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global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mengguncang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kawasan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Eropa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khususnya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Amerika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Serikat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sp:txBody>
      <dsp:txXfrm>
        <a:off x="0" y="918897"/>
        <a:ext cx="4608512" cy="39776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E4610-9C7F-4FC1-B45C-3246453F732B}">
      <dsp:nvSpPr>
        <dsp:cNvPr id="0" name=""/>
        <dsp:cNvSpPr/>
      </dsp:nvSpPr>
      <dsp:spPr>
        <a:xfrm>
          <a:off x="0" y="0"/>
          <a:ext cx="4608512" cy="925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>
              <a:latin typeface="Calibri" panose="020F0502020204030204" pitchFamily="34" charset="0"/>
            </a:rPr>
            <a:t>Gambar</a:t>
          </a:r>
          <a:r>
            <a:rPr lang="en-GB" sz="2000" kern="1200" dirty="0" smtClean="0">
              <a:latin typeface="Calibri" panose="020F0502020204030204" pitchFamily="34" charset="0"/>
            </a:rPr>
            <a:t> di </a:t>
          </a:r>
          <a:r>
            <a:rPr lang="en-GB" sz="2000" kern="1200" dirty="0" err="1" smtClean="0">
              <a:latin typeface="Calibri" panose="020F0502020204030204" pitchFamily="34" charset="0"/>
            </a:rPr>
            <a:t>samping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mencerminkan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kondisi</a:t>
          </a:r>
          <a:r>
            <a:rPr lang="en-GB" sz="2000" kern="1200" dirty="0" smtClean="0">
              <a:latin typeface="Calibri" panose="020F0502020204030204" pitchFamily="34" charset="0"/>
            </a:rPr>
            <a:t>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</dsp:txBody>
      <dsp:txXfrm>
        <a:off x="45189" y="45189"/>
        <a:ext cx="4518134" cy="835313"/>
      </dsp:txXfrm>
    </dsp:sp>
    <dsp:sp modelId="{59778523-FD02-412B-8EED-12620C0515E9}">
      <dsp:nvSpPr>
        <dsp:cNvPr id="0" name=""/>
        <dsp:cNvSpPr/>
      </dsp:nvSpPr>
      <dsp:spPr>
        <a:xfrm>
          <a:off x="0" y="933848"/>
          <a:ext cx="4608512" cy="3962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32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1998-1999, PMDN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mengalami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penurunan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sebesar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–14,05%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krisis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moneter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Indonesia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PMDN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terbaik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2000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karena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banyaknya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proyek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disetujui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PMDN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terburuk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2002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belum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kondusifnya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iklim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Indonesia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karena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stabilitas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sosial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politik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serta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jaminan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keamanan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penegakan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hukum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masih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rawan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sp:txBody>
      <dsp:txXfrm>
        <a:off x="0" y="933848"/>
        <a:ext cx="4608512" cy="39626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E4610-9C7F-4FC1-B45C-3246453F732B}">
      <dsp:nvSpPr>
        <dsp:cNvPr id="0" name=""/>
        <dsp:cNvSpPr/>
      </dsp:nvSpPr>
      <dsp:spPr>
        <a:xfrm>
          <a:off x="0" y="0"/>
          <a:ext cx="4608512" cy="7251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>
              <a:latin typeface="Calibri" panose="020F0502020204030204" pitchFamily="34" charset="0"/>
            </a:rPr>
            <a:t>Gambar</a:t>
          </a:r>
          <a:r>
            <a:rPr lang="en-GB" sz="2000" kern="1200" dirty="0" smtClean="0">
              <a:latin typeface="Calibri" panose="020F0502020204030204" pitchFamily="34" charset="0"/>
            </a:rPr>
            <a:t> di </a:t>
          </a:r>
          <a:r>
            <a:rPr lang="en-GB" sz="2000" kern="1200" dirty="0" err="1" smtClean="0">
              <a:latin typeface="Calibri" panose="020F0502020204030204" pitchFamily="34" charset="0"/>
            </a:rPr>
            <a:t>samping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mencerminkan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kondisi</a:t>
          </a:r>
          <a:r>
            <a:rPr lang="en-GB" sz="2000" kern="1200" dirty="0" smtClean="0">
              <a:latin typeface="Calibri" panose="020F0502020204030204" pitchFamily="34" charset="0"/>
            </a:rPr>
            <a:t>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</dsp:txBody>
      <dsp:txXfrm>
        <a:off x="35401" y="35401"/>
        <a:ext cx="4537710" cy="654396"/>
      </dsp:txXfrm>
    </dsp:sp>
    <dsp:sp modelId="{59778523-FD02-412B-8EED-12620C0515E9}">
      <dsp:nvSpPr>
        <dsp:cNvPr id="0" name=""/>
        <dsp:cNvSpPr/>
      </dsp:nvSpPr>
      <dsp:spPr>
        <a:xfrm>
          <a:off x="0" y="730902"/>
          <a:ext cx="4608512" cy="41656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32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PMA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tertinggi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nl-NL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 2000, 2010, 2011, 2012, dan 2013 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karena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banyaknya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negara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menyatakan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minatnya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meningkatkan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Indonesia 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PMA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terendah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terjadi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nl-NL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 1998, 1999, 2001, 2002, 2004, 2006, dan 2009 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akibat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kinerja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penanaman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modal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kurang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baik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sejak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1996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Indonesia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memfasilitasi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asing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sejak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tahun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1967 via UU No. 1/1967,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kemudian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terus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disempurnakan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lewat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PP  No. 20/1994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dan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s-E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UU </a:t>
          </a:r>
          <a:r>
            <a:rPr lang="es-E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Penanaman</a:t>
          </a:r>
          <a:r>
            <a:rPr lang="es-E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Modal   No. 25/2007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sp:txBody>
      <dsp:txXfrm>
        <a:off x="0" y="730902"/>
        <a:ext cx="4608512" cy="41656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E4610-9C7F-4FC1-B45C-3246453F732B}">
      <dsp:nvSpPr>
        <dsp:cNvPr id="0" name=""/>
        <dsp:cNvSpPr/>
      </dsp:nvSpPr>
      <dsp:spPr>
        <a:xfrm>
          <a:off x="0" y="0"/>
          <a:ext cx="4608512" cy="7251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err="1" smtClean="0">
              <a:latin typeface="Calibri" panose="020F0502020204030204" pitchFamily="34" charset="0"/>
            </a:rPr>
            <a:t>Gambar</a:t>
          </a:r>
          <a:r>
            <a:rPr lang="en-GB" sz="2000" kern="1200" dirty="0" smtClean="0">
              <a:latin typeface="Calibri" panose="020F0502020204030204" pitchFamily="34" charset="0"/>
            </a:rPr>
            <a:t> di </a:t>
          </a:r>
          <a:r>
            <a:rPr lang="en-GB" sz="2000" kern="1200" dirty="0" err="1" smtClean="0">
              <a:latin typeface="Calibri" panose="020F0502020204030204" pitchFamily="34" charset="0"/>
            </a:rPr>
            <a:t>samping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mencerminkan</a:t>
          </a:r>
          <a:r>
            <a:rPr lang="en-GB" sz="2000" kern="1200" dirty="0" smtClean="0">
              <a:latin typeface="Calibri" panose="020F0502020204030204" pitchFamily="34" charset="0"/>
            </a:rPr>
            <a:t> </a:t>
          </a:r>
          <a:r>
            <a:rPr lang="en-GB" sz="2000" kern="1200" dirty="0" err="1" smtClean="0">
              <a:latin typeface="Calibri" panose="020F0502020204030204" pitchFamily="34" charset="0"/>
            </a:rPr>
            <a:t>kondisi</a:t>
          </a:r>
          <a:r>
            <a:rPr lang="en-GB" sz="2000" kern="1200" dirty="0" smtClean="0">
              <a:latin typeface="Calibri" panose="020F0502020204030204" pitchFamily="34" charset="0"/>
            </a:rPr>
            <a:t>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 dirty="0" smtClean="0">
            <a:latin typeface="Calibri" panose="020F0502020204030204" pitchFamily="34" charset="0"/>
          </a:endParaRPr>
        </a:p>
      </dsp:txBody>
      <dsp:txXfrm>
        <a:off x="35401" y="35401"/>
        <a:ext cx="4537710" cy="654396"/>
      </dsp:txXfrm>
    </dsp:sp>
    <dsp:sp modelId="{59778523-FD02-412B-8EED-12620C0515E9}">
      <dsp:nvSpPr>
        <dsp:cNvPr id="0" name=""/>
        <dsp:cNvSpPr/>
      </dsp:nvSpPr>
      <dsp:spPr>
        <a:xfrm>
          <a:off x="0" y="730902"/>
          <a:ext cx="4608512" cy="41656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32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Kondisi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tertinggi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terdapat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b="1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10 </a:t>
          </a:r>
          <a:r>
            <a:rPr lang="en-US" sz="1800" b="1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provinsi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: Riau, DKI Jakarta,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Jawa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Barat,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Banten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Jawa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Tengah,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Jawa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Timur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Bali, Kalimantan Tengah, Kalimantan Selatan, Kalimantan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Timur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Kondisi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investasi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yang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berada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di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kuadran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III 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terdapat</a:t>
          </a:r>
          <a:r>
            <a:rPr lang="en-US" sz="1800" b="1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22 </a:t>
          </a:r>
          <a:r>
            <a:rPr lang="en-US" sz="1800" b="1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Provinsi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: Aceh, Sumatera Utara, Sumatera Barat,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Kepulauan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 Riau, Jambi, Sumatera Selatan, Bengkulu, Lampung, DI Yogyakarta, NTB, NTT, Kalimantan Utara, Sulawesi Utara, </a:t>
          </a:r>
          <a:r>
            <a:rPr lang="en-US" sz="1800" kern="1200" dirty="0" err="1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Gorontalo</a:t>
          </a:r>
          <a:r>
            <a:rPr lang="en-US" sz="1800" kern="1200" dirty="0" smtClean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rPr>
            <a:t>, Sulawesi Tengah, Sulawesi Selatan, Sulawesi Barat, Sulawesi Tenggara, Maluku, Maluku Utara, Papua, Papua Barat</a:t>
          </a: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800" kern="1200" dirty="0" smtClean="0">
            <a:solidFill>
              <a:schemeClr val="bg2">
                <a:lumMod val="10000"/>
              </a:schemeClr>
            </a:solidFill>
            <a:latin typeface="Calibri" panose="020F0502020204030204" pitchFamily="34" charset="0"/>
          </a:endParaRPr>
        </a:p>
      </dsp:txBody>
      <dsp:txXfrm>
        <a:off x="0" y="730902"/>
        <a:ext cx="4608512" cy="4165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9BDB2A1-31CB-4309-9FC4-15F940A51174}" type="datetimeFigureOut">
              <a:rPr lang="en-GB" smtClean="0"/>
              <a:t>29/01/2018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86D14058-FEED-42C8-A090-E45E1EA0FF4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892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389BBE68-B43C-4550-BAC8-3342CCEE016F}" type="datetimeFigureOut">
              <a:rPr lang="en-GB" smtClean="0"/>
              <a:t>29/01/2018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08981"/>
            <a:ext cx="2944283" cy="4953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E245DB49-244C-4016-9CFF-C17A45AE8B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18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364824-19B6-448E-82B5-5EBA0DE3DC2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35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28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7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28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18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22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028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23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24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26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0BD554-BD7E-4943-A37F-0C0EF73F2870}" type="slidenum">
              <a:rPr lang="en-US" smtClean="0"/>
              <a:pPr/>
              <a:t>28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Helvetica 65 Medium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2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000" y="2628508"/>
            <a:ext cx="2628000" cy="4229631"/>
          </a:xfrm>
          <a:prstGeom prst="rect">
            <a:avLst/>
          </a:prstGeom>
        </p:spPr>
      </p:pic>
      <p:pic>
        <p:nvPicPr>
          <p:cNvPr id="36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08"/>
            <a:ext cx="2628000" cy="422963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368000" y="2480400"/>
            <a:ext cx="6300000" cy="1267200"/>
          </a:xfrm>
          <a:prstGeom prst="rect">
            <a:avLst/>
          </a:prstGeom>
        </p:spPr>
        <p:txBody>
          <a:bodyPr lIns="90000" rIns="90000" anchor="b">
            <a:spAutoFit/>
          </a:bodyPr>
          <a:lstStyle>
            <a:lvl1pPr>
              <a:lnSpc>
                <a:spcPts val="4500"/>
              </a:lnSpc>
              <a:defRPr sz="4500" cap="all" baseline="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Presentation title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368000" y="3805200"/>
            <a:ext cx="6300000" cy="352800"/>
          </a:xfrm>
        </p:spPr>
        <p:txBody>
          <a:bodyPr lIns="90000" rIns="90000">
            <a:sp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dirty="0" smtClean="0"/>
              <a:t>Click to </a:t>
            </a:r>
            <a:r>
              <a:rPr kumimoji="0" lang="fr-FR" dirty="0" err="1" smtClean="0"/>
              <a:t>edit</a:t>
            </a:r>
            <a:r>
              <a:rPr kumimoji="0" lang="fr-FR" dirty="0" smtClean="0"/>
              <a:t> </a:t>
            </a:r>
            <a:r>
              <a:rPr kumimoji="0" lang="fr-FR" dirty="0" err="1" smtClean="0"/>
              <a:t>Subtitle</a:t>
            </a:r>
            <a:endParaRPr kumimoji="0" lang="en-US" dirty="0"/>
          </a:p>
        </p:txBody>
      </p:sp>
      <p:pic>
        <p:nvPicPr>
          <p:cNvPr id="37" name="Imag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1200" y="432000"/>
            <a:ext cx="692307" cy="1440000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768535E4-3955-413F-9D3C-D9DDE1963FF9}" type="datetime1">
              <a:rPr lang="en-GB" smtClean="0"/>
              <a:t>29/01/2018</a:t>
            </a:fld>
            <a:endParaRPr lang="en-GB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GB" dirty="0"/>
          </a:p>
        </p:txBody>
      </p:sp>
      <p:pic>
        <p:nvPicPr>
          <p:cNvPr id="10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000" y="6055200"/>
            <a:ext cx="1742400" cy="5788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/>
            </a:lvl1pPr>
            <a:lvl2pPr eaLnBrk="1" latinLnBrk="0" hangingPunct="1">
              <a:defRPr/>
            </a:lvl2pPr>
            <a:lvl3pPr eaLnBrk="1" latinLnBrk="0" hangingPunct="1">
              <a:defRPr/>
            </a:lvl3pPr>
            <a:lvl4pPr eaLnBrk="1" latinLnBrk="0" hangingPunct="1">
              <a:defRPr/>
            </a:lvl4pPr>
            <a:lvl5pPr eaLnBrk="1" latinLnBrk="0" hangingPunct="1">
              <a:defRPr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998C901B-E87E-45FE-B420-65379E6BC032}" type="datetime1">
              <a:rPr lang="en-GB" smtClean="0"/>
              <a:t>29/01/2018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FCE284C4-5ED1-4D6C-B7CC-2049C3062C5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080000" y="237600"/>
            <a:ext cx="7416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edit Slide title</a:t>
            </a:r>
            <a:br>
              <a:rPr lang="en-US" dirty="0" smtClean="0"/>
            </a:br>
            <a:r>
              <a:rPr lang="en-US" dirty="0" smtClean="0"/>
              <a:t>Slide title can be extended to two lines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3600" y="5328000"/>
            <a:ext cx="950407" cy="153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00" y="468000"/>
            <a:ext cx="692308" cy="1440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260000" y="2928144"/>
            <a:ext cx="6624000" cy="1041311"/>
          </a:xfrm>
        </p:spPr>
        <p:txBody>
          <a:bodyPr anchor="ctr" anchorCtr="0">
            <a:spAutoFit/>
          </a:bodyPr>
          <a:lstStyle>
            <a:lvl1pPr algn="ctr">
              <a:lnSpc>
                <a:spcPts val="3700"/>
              </a:lnSpc>
              <a:defRPr sz="3700" b="0" i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Header title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A2B785B9-06B0-42D9-9A9B-49D01274C45E}" type="datetime1">
              <a:rPr lang="en-GB" smtClean="0"/>
              <a:t>29/01/2018</a:t>
            </a:fld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tx2"/>
                </a:solidFill>
                <a:latin typeface="Arial"/>
              </a:defRPr>
            </a:lvl1pPr>
          </a:lstStyle>
          <a:p>
            <a:fld id="{FCE284C4-5ED1-4D6C-B7CC-2049C3062C5E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EDD-5D26-4597-93F8-43A13583B74D}" type="datetime1">
              <a:rPr lang="en-GB" smtClean="0"/>
              <a:t>29/01/2018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363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0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AF70308-3C25-0642-A9BC-F207A96E13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03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29-Jan-18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0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000" y="2628508"/>
            <a:ext cx="2628000" cy="4229631"/>
          </a:xfrm>
          <a:prstGeom prst="rect">
            <a:avLst/>
          </a:prstGeom>
        </p:spPr>
      </p:pic>
      <p:pic>
        <p:nvPicPr>
          <p:cNvPr id="36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08"/>
            <a:ext cx="2628000" cy="422963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368000" y="2480400"/>
            <a:ext cx="6300000" cy="1267200"/>
          </a:xfrm>
          <a:prstGeom prst="rect">
            <a:avLst/>
          </a:prstGeom>
        </p:spPr>
        <p:txBody>
          <a:bodyPr lIns="90000" rIns="90000" anchor="b">
            <a:spAutoFit/>
          </a:bodyPr>
          <a:lstStyle>
            <a:lvl1pPr>
              <a:lnSpc>
                <a:spcPts val="4500"/>
              </a:lnSpc>
              <a:defRPr sz="4500" cap="all" baseline="0">
                <a:solidFill>
                  <a:schemeClr val="bg1"/>
                </a:solidFill>
              </a:defRPr>
            </a:lvl1pPr>
          </a:lstStyle>
          <a:p>
            <a:r>
              <a:rPr kumimoji="0" lang="en-US" dirty="0" smtClean="0"/>
              <a:t>Click to edit Presentation title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368000" y="3805200"/>
            <a:ext cx="6300000" cy="352800"/>
          </a:xfrm>
        </p:spPr>
        <p:txBody>
          <a:bodyPr lIns="90000" rIns="90000">
            <a:sp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dirty="0" smtClean="0"/>
              <a:t>Click to </a:t>
            </a:r>
            <a:r>
              <a:rPr kumimoji="0" lang="fr-FR" dirty="0" err="1" smtClean="0"/>
              <a:t>edit</a:t>
            </a:r>
            <a:r>
              <a:rPr kumimoji="0" lang="fr-FR" dirty="0" smtClean="0"/>
              <a:t> </a:t>
            </a:r>
            <a:r>
              <a:rPr kumimoji="0" lang="fr-FR" dirty="0" err="1" smtClean="0"/>
              <a:t>Subtitle</a:t>
            </a:r>
            <a:endParaRPr kumimoji="0" lang="en-US" dirty="0"/>
          </a:p>
        </p:txBody>
      </p:sp>
      <p:pic>
        <p:nvPicPr>
          <p:cNvPr id="37" name="Imag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1200" y="432000"/>
            <a:ext cx="692307" cy="1440000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768535E4-3955-413F-9D3C-D9DDE1963FF9}" type="datetime1">
              <a:rPr lang="en-GB" smtClean="0">
                <a:solidFill>
                  <a:prstClr val="white"/>
                </a:solidFill>
              </a:rPr>
              <a:pPr/>
              <a:t>29/01/2018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084" y="5194019"/>
            <a:ext cx="1002380" cy="140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46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/>
            </a:lvl1pPr>
            <a:lvl2pPr eaLnBrk="1" latinLnBrk="0" hangingPunct="1">
              <a:defRPr/>
            </a:lvl2pPr>
            <a:lvl3pPr eaLnBrk="1" latinLnBrk="0" hangingPunct="1">
              <a:defRPr/>
            </a:lvl3pPr>
            <a:lvl4pPr eaLnBrk="1" latinLnBrk="0" hangingPunct="1">
              <a:defRPr/>
            </a:lvl4pPr>
            <a:lvl5pPr eaLnBrk="1" latinLnBrk="0" hangingPunct="1">
              <a:defRPr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998C901B-E87E-45FE-B420-65379E6BC032}" type="datetime1">
              <a:rPr lang="en-GB" smtClean="0"/>
              <a:pPr/>
              <a:t>29/01/2018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FCE284C4-5ED1-4D6C-B7CC-2049C3062C5E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080000" y="237600"/>
            <a:ext cx="7416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edit Slide title</a:t>
            </a:r>
            <a:br>
              <a:rPr lang="en-US" dirty="0" smtClean="0"/>
            </a:br>
            <a:r>
              <a:rPr lang="en-US" dirty="0" smtClean="0"/>
              <a:t>Slide title can be extended to two 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7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3600" y="5328000"/>
            <a:ext cx="950407" cy="153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79600" y="468000"/>
            <a:ext cx="692308" cy="1440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260000" y="2928144"/>
            <a:ext cx="6624000" cy="1041311"/>
          </a:xfrm>
        </p:spPr>
        <p:txBody>
          <a:bodyPr anchor="ctr" anchorCtr="0">
            <a:spAutoFit/>
          </a:bodyPr>
          <a:lstStyle>
            <a:lvl1pPr algn="ctr">
              <a:lnSpc>
                <a:spcPts val="3700"/>
              </a:lnSpc>
              <a:defRPr sz="3700" b="0" i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Header title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A2B785B9-06B0-42D9-9A9B-49D01274C45E}" type="datetime1">
              <a:rPr lang="en-GB" smtClean="0">
                <a:solidFill>
                  <a:prstClr val="white"/>
                </a:solidFill>
              </a:rPr>
              <a:pPr/>
              <a:t>29/01/2018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tx2"/>
                </a:solidFill>
                <a:latin typeface="Arial"/>
              </a:defRPr>
            </a:lvl1pPr>
          </a:lstStyle>
          <a:p>
            <a:fld id="{FCE284C4-5ED1-4D6C-B7CC-2049C3062C5E}" type="slidenum">
              <a:rPr lang="en-GB" smtClean="0">
                <a:solidFill>
                  <a:srgbClr val="006299"/>
                </a:solidFill>
              </a:rPr>
              <a:pPr/>
              <a:t>‹#›</a:t>
            </a:fld>
            <a:endParaRPr lang="en-GB" dirty="0">
              <a:solidFill>
                <a:srgbClr val="0062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752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2FEDD-5D26-4597-93F8-43A13583B74D}" type="datetime1">
              <a:rPr lang="en-GB" smtClean="0"/>
              <a:pPr/>
              <a:t>29/01/2018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6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eaLnBrk="1" latinLnBrk="0" hangingPunct="1">
              <a:defRPr/>
            </a:lvl1pPr>
            <a:lvl2pPr eaLnBrk="1" latinLnBrk="0" hangingPunct="1">
              <a:defRPr/>
            </a:lvl2pPr>
            <a:lvl3pPr eaLnBrk="1" latinLnBrk="0" hangingPunct="1">
              <a:defRPr/>
            </a:lvl3pPr>
            <a:lvl4pPr eaLnBrk="1" latinLnBrk="0" hangingPunct="1">
              <a:defRPr/>
            </a:lvl4pPr>
            <a:lvl5pPr eaLnBrk="1" latinLnBrk="0" hangingPunct="1">
              <a:defRPr/>
            </a:lvl5pPr>
          </a:lstStyle>
          <a:p>
            <a:pPr lvl="0" eaLnBrk="1" latinLnBrk="0" hangingPunct="1"/>
            <a:r>
              <a:rPr lang="fr-FR" dirty="0" smtClean="0"/>
              <a:t>Cliquez pour modifier les styles du texte du masque</a:t>
            </a:r>
            <a:endParaRPr lang="en-US" dirty="0" smtClean="0"/>
          </a:p>
          <a:p>
            <a:pPr lvl="1" eaLnBrk="1" latinLnBrk="0" hangingPunct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 eaLnBrk="1" latinLnBrk="0" hangingPunct="1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 eaLnBrk="1" latinLnBrk="0" hangingPunct="1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 eaLnBrk="1" latinLnBrk="0" hangingPunct="1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kumimoji="0"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58A3AF47-B4FA-4D1F-8A11-2DCF56C6D06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080000" y="237600"/>
            <a:ext cx="7416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Cliquez pour modifier le titre</a:t>
            </a:r>
            <a:br>
              <a:rPr lang="fr-FR" dirty="0" smtClean="0"/>
            </a:br>
            <a:r>
              <a:rPr lang="fr-FR" dirty="0" smtClean="0"/>
              <a:t>Le titre peut-être étendu sur deux lignes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99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600" y="5328184"/>
            <a:ext cx="950407" cy="152963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 bwMode="auto">
          <a:xfrm>
            <a:off x="504000" y="1306800"/>
            <a:ext cx="8154000" cy="0"/>
          </a:xfrm>
          <a:prstGeom prst="rect">
            <a:avLst/>
          </a:prstGeom>
          <a:noFill/>
          <a:ln w="6350" cap="flat" cmpd="sng" algn="ctr">
            <a:solidFill>
              <a:srgbClr val="72727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 65 Medium" pitchFamily="34" charset="0"/>
            </a:endParaRPr>
          </a:p>
        </p:txBody>
      </p:sp>
      <p:pic>
        <p:nvPicPr>
          <p:cNvPr id="24" name="Image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0400" y="288000"/>
            <a:ext cx="458653" cy="954000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68000" y="1602000"/>
            <a:ext cx="8218800" cy="4525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1080000" y="237600"/>
            <a:ext cx="7416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Slide title</a:t>
            </a:r>
            <a:br>
              <a:rPr lang="en-US" dirty="0" smtClean="0"/>
            </a:br>
            <a:r>
              <a:rPr lang="en-US" dirty="0" smtClean="0"/>
              <a:t>Slide title can be extended to two lines</a:t>
            </a:r>
            <a:endParaRPr lang="en-US" dirty="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B8370864-E9EA-44BF-8598-F5589D64693F}" type="datetime1">
              <a:rPr lang="en-GB" smtClean="0"/>
              <a:t>29/01/2018</a:t>
            </a:fld>
            <a:endParaRPr lang="en-GB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 dirty="0"/>
          </a:p>
        </p:txBody>
      </p:sp>
      <p:sp>
        <p:nvSpPr>
          <p:cNvPr id="4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FCE284C4-5ED1-4D6C-B7CC-2049C3062C5E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1" r:id="rId5"/>
    <p:sldLayoutId id="2147483672" r:id="rId6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00" indent="-342000" algn="l" rtl="0" eaLnBrk="1" latinLnBrk="0" hangingPunct="1">
        <a:spcBef>
          <a:spcPts val="768"/>
        </a:spcBef>
        <a:buClr>
          <a:schemeClr val="tx1"/>
        </a:buClr>
        <a:buFont typeface="Arial" pitchFamily="34" charset="0"/>
        <a:buChar char="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rtl="0" eaLnBrk="1" latinLnBrk="0" hangingPunct="1">
        <a:spcBef>
          <a:spcPts val="672"/>
        </a:spcBef>
        <a:buClr>
          <a:schemeClr val="tx1"/>
        </a:buClr>
        <a:buFont typeface="Arial" pitchFamily="34" charset="0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4800" indent="-230400" algn="l" rtl="0" eaLnBrk="1" latinLnBrk="0" hangingPunct="1">
        <a:spcBef>
          <a:spcPts val="576"/>
        </a:spcBef>
        <a:buClr>
          <a:schemeClr val="tx1"/>
        </a:buClr>
        <a:buFont typeface="Arial" pitchFamily="34" charset="0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2000" indent="-230400" algn="l" rtl="0" eaLnBrk="1" latinLnBrk="0" hangingPunct="1">
        <a:spcBef>
          <a:spcPts val="480"/>
        </a:spcBef>
        <a:buClr>
          <a:schemeClr val="tx1"/>
        </a:buClr>
        <a:buFont typeface="Arial" pitchFamily="34" charset="0"/>
        <a:buChar char="–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9200" indent="-230400" algn="l" rtl="0" eaLnBrk="1" latinLnBrk="0" hangingPunct="1">
        <a:spcBef>
          <a:spcPts val="480"/>
        </a:spcBef>
        <a:buClr>
          <a:schemeClr val="tx1"/>
        </a:buClr>
        <a:buFont typeface="Arial" pitchFamily="34" charset="0"/>
        <a:buChar char="»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600" y="5328184"/>
            <a:ext cx="950407" cy="152963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 bwMode="auto">
          <a:xfrm>
            <a:off x="504000" y="1306800"/>
            <a:ext cx="8154000" cy="0"/>
          </a:xfrm>
          <a:prstGeom prst="rect">
            <a:avLst/>
          </a:prstGeom>
          <a:noFill/>
          <a:ln w="6350" cap="flat" cmpd="sng" algn="ctr">
            <a:solidFill>
              <a:srgbClr val="72727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 smtClean="0">
              <a:solidFill>
                <a:srgbClr val="727272"/>
              </a:solidFill>
              <a:latin typeface="Helvetica 65 Medium" pitchFamily="34" charset="0"/>
            </a:endParaRPr>
          </a:p>
        </p:txBody>
      </p:sp>
      <p:pic>
        <p:nvPicPr>
          <p:cNvPr id="24" name="Image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400" y="288000"/>
            <a:ext cx="458653" cy="954000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68000" y="1602000"/>
            <a:ext cx="8218800" cy="4525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1080000" y="237600"/>
            <a:ext cx="7416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Slide title</a:t>
            </a:r>
            <a:br>
              <a:rPr lang="en-US" dirty="0" smtClean="0"/>
            </a:br>
            <a:r>
              <a:rPr lang="en-US" dirty="0" smtClean="0"/>
              <a:t>Slide title can be extended to two lines</a:t>
            </a:r>
            <a:endParaRPr lang="en-US" dirty="0"/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403200" y="6411600"/>
            <a:ext cx="9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B8370864-E9EA-44BF-8598-F5589D64693F}" type="datetime1">
              <a:rPr lang="en-GB" smtClean="0"/>
              <a:pPr/>
              <a:t>29/01/2018</a:t>
            </a:fld>
            <a:endParaRPr lang="en-GB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8000" y="6411600"/>
            <a:ext cx="468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 dirty="0"/>
          </a:p>
        </p:txBody>
      </p:sp>
      <p:sp>
        <p:nvSpPr>
          <p:cNvPr id="4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0000" y="6411600"/>
            <a:ext cx="342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FCE284C4-5ED1-4D6C-B7CC-2049C3062C5E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1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00" indent="-342000" algn="l" rtl="0" eaLnBrk="1" latinLnBrk="0" hangingPunct="1">
        <a:spcBef>
          <a:spcPts val="768"/>
        </a:spcBef>
        <a:buClr>
          <a:schemeClr val="tx1"/>
        </a:buClr>
        <a:buFont typeface="Arial" pitchFamily="34" charset="0"/>
        <a:buChar char="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rtl="0" eaLnBrk="1" latinLnBrk="0" hangingPunct="1">
        <a:spcBef>
          <a:spcPts val="672"/>
        </a:spcBef>
        <a:buClr>
          <a:schemeClr val="tx1"/>
        </a:buClr>
        <a:buFont typeface="Arial" pitchFamily="34" charset="0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4800" indent="-230400" algn="l" rtl="0" eaLnBrk="1" latinLnBrk="0" hangingPunct="1">
        <a:spcBef>
          <a:spcPts val="576"/>
        </a:spcBef>
        <a:buClr>
          <a:schemeClr val="tx1"/>
        </a:buClr>
        <a:buFont typeface="Arial" pitchFamily="34" charset="0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2000" indent="-230400" algn="l" rtl="0" eaLnBrk="1" latinLnBrk="0" hangingPunct="1">
        <a:spcBef>
          <a:spcPts val="480"/>
        </a:spcBef>
        <a:buClr>
          <a:schemeClr val="tx1"/>
        </a:buClr>
        <a:buFont typeface="Arial" pitchFamily="34" charset="0"/>
        <a:buChar char="–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9200" indent="-230400" algn="l" rtl="0" eaLnBrk="1" latinLnBrk="0" hangingPunct="1">
        <a:spcBef>
          <a:spcPts val="480"/>
        </a:spcBef>
        <a:buClr>
          <a:schemeClr val="tx1"/>
        </a:buClr>
        <a:buFont typeface="Arial" pitchFamily="34" charset="0"/>
        <a:buChar char="»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5760" y="1052736"/>
            <a:ext cx="801952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400" b="1" dirty="0" smtClean="0">
                <a:solidFill>
                  <a:prstClr val="white"/>
                </a:solidFill>
                <a:latin typeface="Arial"/>
              </a:rPr>
              <a:t/>
            </a:r>
            <a:br>
              <a:rPr lang="en-GB" sz="3400" b="1" dirty="0" smtClean="0">
                <a:solidFill>
                  <a:prstClr val="white"/>
                </a:solidFill>
                <a:latin typeface="Arial"/>
              </a:rPr>
            </a:br>
            <a:r>
              <a:rPr lang="en-GB" sz="3800" b="1" dirty="0" smtClean="0">
                <a:solidFill>
                  <a:prstClr val="white"/>
                </a:solidFill>
                <a:latin typeface="Arial"/>
              </a:rPr>
              <a:t>BAB 5 </a:t>
            </a:r>
            <a:r>
              <a:rPr lang="en-GB" sz="3400" b="1" dirty="0" smtClean="0">
                <a:solidFill>
                  <a:prstClr val="white"/>
                </a:solidFill>
                <a:latin typeface="Arial"/>
              </a:rPr>
              <a:t/>
            </a:r>
            <a:br>
              <a:rPr lang="en-GB" sz="3400" b="1" dirty="0" smtClean="0">
                <a:solidFill>
                  <a:prstClr val="white"/>
                </a:solidFill>
                <a:latin typeface="Arial"/>
              </a:rPr>
            </a:br>
            <a:endParaRPr lang="en-US" sz="3600" i="1" dirty="0" smtClean="0">
              <a:solidFill>
                <a:prstClr val="white"/>
              </a:solidFill>
              <a:latin typeface="Arial"/>
            </a:endParaRPr>
          </a:p>
          <a:p>
            <a:pPr algn="ctr"/>
            <a:r>
              <a:rPr lang="en-US" sz="3800" i="1" dirty="0" err="1" smtClean="0">
                <a:solidFill>
                  <a:prstClr val="white"/>
                </a:solidFill>
                <a:latin typeface="Arial"/>
              </a:rPr>
              <a:t>Investasi</a:t>
            </a:r>
            <a:endParaRPr lang="en-US" sz="3800" i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6169422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prstClr val="white"/>
                </a:solidFill>
                <a:latin typeface="Arial"/>
              </a:rPr>
              <a:t>PENERBIT ERLANGGA</a:t>
            </a:r>
          </a:p>
          <a:p>
            <a:r>
              <a:rPr lang="en-GB" sz="1600" dirty="0" smtClean="0">
                <a:solidFill>
                  <a:prstClr val="white"/>
                </a:solidFill>
                <a:latin typeface="Arial"/>
              </a:rPr>
              <a:t>www.erlangga.co.id</a:t>
            </a:r>
            <a:endParaRPr lang="en-GB" sz="1600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304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</a:t>
            </a:fld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33802" y="255454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 err="1" smtClean="0">
                <a:solidFill>
                  <a:schemeClr val="tx2"/>
                </a:solidFill>
                <a:latin typeface="+mj-lt"/>
              </a:rPr>
              <a:t>Konsep</a:t>
            </a:r>
            <a:r>
              <a:rPr lang="en-US" sz="40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4000" b="1" dirty="0" err="1" smtClean="0">
                <a:solidFill>
                  <a:schemeClr val="tx2"/>
                </a:solidFill>
                <a:latin typeface="+mj-lt"/>
              </a:rPr>
              <a:t>Teor</a:t>
            </a:r>
            <a:r>
              <a:rPr lang="id-ID" sz="4000" b="1" dirty="0" smtClean="0">
                <a:solidFill>
                  <a:schemeClr val="tx2"/>
                </a:solidFill>
                <a:latin typeface="+mj-lt"/>
              </a:rPr>
              <a:t>e</a:t>
            </a:r>
            <a:r>
              <a:rPr lang="en-US" sz="4000" b="1" dirty="0" smtClean="0">
                <a:solidFill>
                  <a:schemeClr val="tx2"/>
                </a:solidFill>
                <a:latin typeface="+mj-lt"/>
              </a:rPr>
              <a:t>tis </a:t>
            </a:r>
            <a:r>
              <a:rPr lang="en-US" sz="40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US" sz="4000" b="1" dirty="0" smtClean="0">
                <a:solidFill>
                  <a:schemeClr val="tx2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6658663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76672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Undang-undang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3</a:t>
            </a:fld>
            <a:endParaRPr lang="en-GB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99111431"/>
              </p:ext>
            </p:extLst>
          </p:nvPr>
        </p:nvGraphicFramePr>
        <p:xfrm>
          <a:off x="611560" y="2060848"/>
          <a:ext cx="8208912" cy="4528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ZoneTexte 6"/>
          <p:cNvSpPr txBox="1">
            <a:spLocks noChangeArrowheads="1"/>
          </p:cNvSpPr>
          <p:nvPr/>
        </p:nvSpPr>
        <p:spPr bwMode="auto">
          <a:xfrm>
            <a:off x="539552" y="1340768"/>
            <a:ext cx="79721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dirty="0" err="1">
                <a:latin typeface="Calibri" pitchFamily="34" charset="0"/>
              </a:rPr>
              <a:t>Gairah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iklim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investasi</a:t>
            </a:r>
            <a:r>
              <a:rPr lang="en-US" sz="3000" dirty="0">
                <a:latin typeface="Calibri" pitchFamily="34" charset="0"/>
              </a:rPr>
              <a:t> di Indonesia </a:t>
            </a:r>
            <a:r>
              <a:rPr lang="en-US" sz="3000" dirty="0" err="1" smtClean="0">
                <a:latin typeface="Calibri" pitchFamily="34" charset="0"/>
              </a:rPr>
              <a:t>dimulai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</a:rPr>
              <a:t>dengan</a:t>
            </a:r>
            <a:r>
              <a:rPr lang="en-US" sz="3000" dirty="0" smtClean="0">
                <a:latin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</a:rPr>
              <a:t>diundangkannya</a:t>
            </a:r>
            <a:r>
              <a:rPr lang="en-US" sz="3000" dirty="0" smtClean="0">
                <a:latin typeface="Calibri" pitchFamily="34" charset="0"/>
              </a:rPr>
              <a:t>: </a:t>
            </a:r>
            <a:endParaRPr lang="en-US" sz="3000" dirty="0" smtClean="0">
              <a:latin typeface="Calibri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93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ADF3029-F680-4586-820A-6FE565012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CE6A0B-C4E5-46A1-8A0B-5359852E86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E805399-3014-4073-A593-0118AD3A7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D1AED30-EE69-4012-9DB2-540503607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EE6F34-D480-4FB1-9F8A-F60267D09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F620F57-256C-4C78-801E-9DDB750C29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D2C552C-1372-4F96-A228-FDA1017839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0BAF0B3-1CF9-4AE9-8C1B-FE8233FE1C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76672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Definisi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4</a:t>
            </a:fld>
            <a:endParaRPr lang="en-GB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28402768"/>
              </p:ext>
            </p:extLst>
          </p:nvPr>
        </p:nvGraphicFramePr>
        <p:xfrm>
          <a:off x="467544" y="1484784"/>
          <a:ext cx="8136904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626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9EA7FBA-3E7D-426A-BECB-419C68461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19EA7FBA-3E7D-426A-BECB-419C68461A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9E1DFE-A1D3-4E26-8900-9B3075B2A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F09E1DFE-A1D3-4E26-8900-9B3075B2A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55A276-6748-4779-A6D6-699A10B67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dgm id="{B555A276-6748-4779-A6D6-699A10B67A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B0F12A2-3352-4916-963B-A195FF7AE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dgm id="{FB0F12A2-3352-4916-963B-A195FF7AE5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D43902-9839-445A-BB39-717F21ECE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8BD43902-9839-445A-BB39-717F21ECE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17B4189-FD6C-477E-9C39-C3D6BE9A15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>
                                            <p:graphicEl>
                                              <a:dgm id="{117B4189-FD6C-477E-9C39-C3D6BE9A15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76672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Jenis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5</a:t>
            </a:fld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883960"/>
              </p:ext>
            </p:extLst>
          </p:nvPr>
        </p:nvGraphicFramePr>
        <p:xfrm>
          <a:off x="467544" y="1667638"/>
          <a:ext cx="8208912" cy="4641682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832346"/>
                <a:gridCol w="2632150"/>
                <a:gridCol w="3744416"/>
              </a:tblGrid>
              <a:tr h="2081362">
                <a:tc>
                  <a:txBody>
                    <a:bodyPr/>
                    <a:lstStyle/>
                    <a:p>
                      <a:r>
                        <a:rPr kumimoji="0" lang="en-US" sz="1800" b="1" i="0" u="none" strike="noStrike" kern="1200" baseline="0" dirty="0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William F. Sharpe</a:t>
                      </a:r>
                      <a:endParaRPr lang="en-US" sz="1800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itchFamily="34" charset="0"/>
                        </a:rPr>
                        <a:t>Real asset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 smtClean="0">
                        <a:latin typeface="Calibri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 smtClean="0">
                        <a:latin typeface="Calibri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smtClean="0">
                          <a:latin typeface="Calibri" pitchFamily="34" charset="0"/>
                        </a:rPr>
                        <a:t>Financial asset</a:t>
                      </a:r>
                      <a:endParaRPr lang="id-ID" sz="1800" dirty="0" smtClean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Aset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berwujud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seperti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tanah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bangunan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mesin</a:t>
                      </a:r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Valas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deposito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berjangka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serta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saham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obligasi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yang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diperdagangkan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di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pasar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uang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maupun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pasar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modal</a:t>
                      </a:r>
                      <a:endParaRPr lang="id-ID" sz="1800" baseline="0" dirty="0" smtClean="0">
                        <a:latin typeface="Calibri" pitchFamily="34" charset="0"/>
                      </a:endParaRPr>
                    </a:p>
                  </a:txBody>
                  <a:tcPr/>
                </a:tc>
              </a:tr>
              <a:tr h="18070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baseline="0" dirty="0" err="1" smtClean="0">
                          <a:solidFill>
                            <a:schemeClr val="lt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Mankiw</a:t>
                      </a:r>
                      <a:endParaRPr lang="en-US" sz="1800" b="1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 smtClean="0">
                          <a:latin typeface="Calibri" pitchFamily="34" charset="0"/>
                        </a:rPr>
                        <a:t>Investasi</a:t>
                      </a:r>
                      <a:r>
                        <a:rPr lang="en-US" sz="1800" baseline="0" dirty="0" smtClean="0">
                          <a:latin typeface="Calibri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Calibri" pitchFamily="34" charset="0"/>
                        </a:rPr>
                        <a:t>Bisnis</a:t>
                      </a:r>
                      <a:r>
                        <a:rPr lang="en-US" sz="1800" baseline="0" dirty="0" smtClean="0">
                          <a:latin typeface="Calibri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baseline="0" dirty="0" smtClean="0">
                        <a:latin typeface="Calibri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id-ID" sz="1800" dirty="0" smtClean="0">
                        <a:latin typeface="Calibri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 smtClean="0">
                          <a:latin typeface="Calibri" pitchFamily="34" charset="0"/>
                        </a:rPr>
                        <a:t>Investasi</a:t>
                      </a:r>
                      <a:r>
                        <a:rPr lang="en-US" sz="1800" baseline="0" dirty="0" smtClean="0">
                          <a:latin typeface="Calibri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Calibri" pitchFamily="34" charset="0"/>
                        </a:rPr>
                        <a:t>Residensial</a:t>
                      </a:r>
                      <a:endParaRPr lang="en-US" sz="1800" dirty="0" smtClean="0">
                        <a:latin typeface="Calibri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 smtClean="0">
                        <a:latin typeface="Calibri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 smtClean="0">
                        <a:latin typeface="Calibri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 smtClean="0">
                          <a:latin typeface="Calibri" pitchFamily="34" charset="0"/>
                        </a:rPr>
                        <a:t>Investasi</a:t>
                      </a:r>
                      <a:r>
                        <a:rPr lang="en-US" sz="1800" dirty="0" smtClean="0">
                          <a:latin typeface="Calibri" pitchFamily="34" charset="0"/>
                        </a:rPr>
                        <a:t> </a:t>
                      </a:r>
                      <a:r>
                        <a:rPr lang="en-US" sz="1800" dirty="0" err="1" smtClean="0">
                          <a:latin typeface="Calibri" pitchFamily="34" charset="0"/>
                        </a:rPr>
                        <a:t>Persediaan</a:t>
                      </a:r>
                      <a:endParaRPr lang="id-ID" sz="1800" dirty="0" smtClean="0">
                        <a:latin typeface="Calibri" pitchFamily="34" charset="0"/>
                      </a:endParaRPr>
                    </a:p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Peralatan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struktur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i-FI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yang dibeli perusahaan untuk proses produksi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Rumah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baru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untuk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tempat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tinggal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disewakan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kumimoji="0"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Bahan-bahan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persediaan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barang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dalam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proses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produksi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barang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jadi</a:t>
                      </a:r>
                      <a:endParaRPr lang="en-US" sz="1800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44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76672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Faktor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yang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mempengaruhi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6</a:t>
            </a:fld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8000" y="1529992"/>
            <a:ext cx="8424480" cy="4851336"/>
          </a:xfrm>
          <a:prstGeom prst="rect">
            <a:avLst/>
          </a:prstGeom>
        </p:spPr>
        <p:txBody>
          <a:bodyPr>
            <a:noAutofit/>
          </a:bodyPr>
          <a:lstStyle>
            <a:lvl1pPr marL="342000" indent="-342000" algn="l" rtl="0" eaLnBrk="1" latinLnBrk="0" hangingPunct="1">
              <a:spcBef>
                <a:spcPts val="768"/>
              </a:spcBef>
              <a:buClr>
                <a:schemeClr val="tx1"/>
              </a:buClr>
              <a:buFont typeface="Arial" pitchFamily="34" charset="0"/>
              <a:buChar char="•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rtl="0" eaLnBrk="1" latinLnBrk="0" hangingPunct="1">
              <a:spcBef>
                <a:spcPts val="672"/>
              </a:spcBef>
              <a:buClr>
                <a:schemeClr val="tx1"/>
              </a:buClr>
              <a:buFont typeface="Arial" pitchFamily="34" charset="0"/>
              <a:buChar char="–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800" indent="-230400" algn="l" rtl="0" eaLnBrk="1" latinLnBrk="0" hangingPunct="1">
              <a:spcBef>
                <a:spcPts val="576"/>
              </a:spcBef>
              <a:buClr>
                <a:schemeClr val="tx1"/>
              </a:buClr>
              <a:buFont typeface="Arial" pitchFamily="34" charset="0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2000" indent="-230400" algn="l" rtl="0" eaLnBrk="1" latinLnBrk="0" hangingPunct="1">
              <a:spcBef>
                <a:spcPts val="480"/>
              </a:spcBef>
              <a:buClr>
                <a:schemeClr val="tx1"/>
              </a:buClr>
              <a:buFont typeface="Arial" pitchFamily="34" charset="0"/>
              <a:buChar char="–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00" indent="-230400" algn="l" rtl="0" eaLnBrk="1" latinLnBrk="0" hangingPunct="1">
              <a:spcBef>
                <a:spcPts val="480"/>
              </a:spcBef>
              <a:buClr>
                <a:schemeClr val="tx1"/>
              </a:buClr>
              <a:buFont typeface="Arial" pitchFamily="34" charset="0"/>
              <a:buChar char="»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>
              <a:buFont typeface="Wingdings" pitchFamily="2" charset="2"/>
              <a:buChar char="q"/>
              <a:defRPr/>
            </a:pPr>
            <a:r>
              <a:rPr lang="fi-FI" sz="3000" b="1" dirty="0" smtClean="0">
                <a:latin typeface="Calibri" pitchFamily="34" charset="0"/>
              </a:rPr>
              <a:t>Pertama</a:t>
            </a:r>
            <a:r>
              <a:rPr lang="fi-FI" sz="3000" dirty="0" smtClean="0">
                <a:latin typeface="Calibri" pitchFamily="34" charset="0"/>
              </a:rPr>
              <a:t>: </a:t>
            </a:r>
            <a:r>
              <a:rPr lang="en-US" sz="3000" dirty="0" smtClean="0">
                <a:latin typeface="Calibri" pitchFamily="34" charset="0"/>
              </a:rPr>
              <a:t>Tingkat </a:t>
            </a:r>
            <a:r>
              <a:rPr lang="en-US" sz="3000" dirty="0" err="1">
                <a:latin typeface="Calibri" pitchFamily="34" charset="0"/>
              </a:rPr>
              <a:t>keuntungan</a:t>
            </a:r>
            <a:r>
              <a:rPr lang="en-US" sz="3000" dirty="0">
                <a:latin typeface="Calibri" pitchFamily="34" charset="0"/>
              </a:rPr>
              <a:t> yang </a:t>
            </a:r>
            <a:r>
              <a:rPr lang="en-US" sz="3000" dirty="0" err="1">
                <a:latin typeface="Calibri" pitchFamily="34" charset="0"/>
              </a:rPr>
              <a:t>diramalkan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akan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diperoleh</a:t>
            </a:r>
            <a:endParaRPr lang="fi-FI" sz="3000" dirty="0" smtClean="0">
              <a:latin typeface="Calibri" pitchFamily="34" charset="0"/>
            </a:endParaRPr>
          </a:p>
          <a:p>
            <a:pPr marL="452438">
              <a:buFont typeface="Wingdings" pitchFamily="2" charset="2"/>
              <a:buChar char="q"/>
              <a:defRPr/>
            </a:pPr>
            <a:r>
              <a:rPr lang="fi-FI" sz="3000" b="1" dirty="0" smtClean="0">
                <a:latin typeface="Calibri" pitchFamily="34" charset="0"/>
              </a:rPr>
              <a:t>Kedua</a:t>
            </a:r>
            <a:r>
              <a:rPr lang="fi-FI" sz="3000" dirty="0" smtClean="0">
                <a:latin typeface="Calibri" pitchFamily="34" charset="0"/>
              </a:rPr>
              <a:t>: </a:t>
            </a:r>
            <a:r>
              <a:rPr lang="en-US" sz="3000" dirty="0" err="1" smtClean="0">
                <a:latin typeface="Calibri" pitchFamily="34" charset="0"/>
              </a:rPr>
              <a:t>Suku</a:t>
            </a:r>
            <a:r>
              <a:rPr lang="en-US" sz="3000" dirty="0" smtClean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bunga</a:t>
            </a:r>
            <a:endParaRPr lang="fi-FI" sz="3000" dirty="0" smtClean="0">
              <a:latin typeface="Calibri" pitchFamily="34" charset="0"/>
            </a:endParaRPr>
          </a:p>
          <a:p>
            <a:pPr marL="452438">
              <a:buFont typeface="Wingdings" pitchFamily="2" charset="2"/>
              <a:buChar char="q"/>
              <a:defRPr/>
            </a:pPr>
            <a:r>
              <a:rPr lang="fi-FI" sz="3000" b="1" dirty="0" smtClean="0">
                <a:latin typeface="Calibri" pitchFamily="34" charset="0"/>
              </a:rPr>
              <a:t>Ketiga</a:t>
            </a:r>
            <a:r>
              <a:rPr lang="fi-FI" sz="3000" dirty="0" smtClean="0">
                <a:latin typeface="Calibri" pitchFamily="34" charset="0"/>
              </a:rPr>
              <a:t>: </a:t>
            </a:r>
            <a:r>
              <a:rPr lang="nn-NO" sz="3000" dirty="0" smtClean="0">
                <a:latin typeface="Calibri" pitchFamily="34" charset="0"/>
              </a:rPr>
              <a:t>Ramalan </a:t>
            </a:r>
            <a:r>
              <a:rPr lang="nn-NO" sz="3000" dirty="0">
                <a:latin typeface="Calibri" pitchFamily="34" charset="0"/>
              </a:rPr>
              <a:t>mengenai keadaan di masa yang akan datang</a:t>
            </a:r>
            <a:endParaRPr lang="fi-FI" sz="3000" dirty="0" smtClean="0">
              <a:latin typeface="Calibri" pitchFamily="34" charset="0"/>
            </a:endParaRPr>
          </a:p>
          <a:p>
            <a:pPr marL="452438">
              <a:buFont typeface="Wingdings" pitchFamily="2" charset="2"/>
              <a:buChar char="q"/>
              <a:defRPr/>
            </a:pPr>
            <a:r>
              <a:rPr lang="fi-FI" sz="3000" b="1" dirty="0" smtClean="0">
                <a:latin typeface="Calibri" pitchFamily="34" charset="0"/>
              </a:rPr>
              <a:t>Keempat</a:t>
            </a:r>
            <a:r>
              <a:rPr lang="fi-FI" sz="3000" dirty="0" smtClean="0">
                <a:latin typeface="Calibri" pitchFamily="34" charset="0"/>
              </a:rPr>
              <a:t>: </a:t>
            </a:r>
            <a:r>
              <a:rPr lang="en-US" sz="3000" dirty="0" err="1" smtClean="0">
                <a:latin typeface="Calibri" pitchFamily="34" charset="0"/>
              </a:rPr>
              <a:t>Kemajuan</a:t>
            </a:r>
            <a:r>
              <a:rPr lang="en-US" sz="3000" dirty="0" smtClean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teknologi</a:t>
            </a:r>
            <a:endParaRPr lang="fi-FI" sz="3000" dirty="0" smtClean="0">
              <a:latin typeface="Calibri" pitchFamily="34" charset="0"/>
            </a:endParaRPr>
          </a:p>
          <a:p>
            <a:pPr marL="452438">
              <a:buFont typeface="Wingdings" pitchFamily="2" charset="2"/>
              <a:buChar char="q"/>
              <a:defRPr/>
            </a:pPr>
            <a:r>
              <a:rPr lang="fi-FI" sz="3000" b="1" dirty="0" smtClean="0">
                <a:latin typeface="Calibri" pitchFamily="34" charset="0"/>
              </a:rPr>
              <a:t>Kelima</a:t>
            </a:r>
            <a:r>
              <a:rPr lang="fi-FI" sz="3000" dirty="0" smtClean="0">
                <a:latin typeface="Calibri" pitchFamily="34" charset="0"/>
              </a:rPr>
              <a:t>: </a:t>
            </a:r>
            <a:r>
              <a:rPr lang="en-US" sz="3000" dirty="0" smtClean="0">
                <a:latin typeface="Calibri" pitchFamily="34" charset="0"/>
              </a:rPr>
              <a:t>Tingkat </a:t>
            </a:r>
            <a:r>
              <a:rPr lang="en-US" sz="3000" dirty="0" err="1" smtClean="0">
                <a:latin typeface="Calibri" pitchFamily="34" charset="0"/>
              </a:rPr>
              <a:t>pendapatan</a:t>
            </a:r>
            <a:r>
              <a:rPr lang="en-US" sz="3000" dirty="0" smtClean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nasional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dan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</a:rPr>
              <a:t>perubahannya</a:t>
            </a:r>
            <a:endParaRPr lang="fi-FI" sz="3000" dirty="0" smtClean="0">
              <a:latin typeface="Calibri" pitchFamily="34" charset="0"/>
            </a:endParaRPr>
          </a:p>
          <a:p>
            <a:pPr marL="452438">
              <a:buFont typeface="Wingdings" pitchFamily="2" charset="2"/>
              <a:buChar char="q"/>
              <a:defRPr/>
            </a:pPr>
            <a:r>
              <a:rPr lang="fi-FI" sz="3000" b="1" dirty="0" smtClean="0">
                <a:latin typeface="Calibri" pitchFamily="34" charset="0"/>
              </a:rPr>
              <a:t>Keenam</a:t>
            </a:r>
            <a:r>
              <a:rPr lang="fi-FI" sz="3000" dirty="0" smtClean="0">
                <a:latin typeface="Calibri" pitchFamily="34" charset="0"/>
              </a:rPr>
              <a:t>: </a:t>
            </a:r>
            <a:r>
              <a:rPr lang="en-US" sz="3000" dirty="0" err="1">
                <a:latin typeface="Calibri" pitchFamily="34" charset="0"/>
              </a:rPr>
              <a:t>keuntungan</a:t>
            </a:r>
            <a:r>
              <a:rPr lang="en-US" sz="3000" dirty="0">
                <a:latin typeface="Calibri" pitchFamily="34" charset="0"/>
              </a:rPr>
              <a:t> yang </a:t>
            </a:r>
            <a:r>
              <a:rPr lang="en-US" sz="3000" dirty="0" err="1" smtClean="0">
                <a:latin typeface="Calibri" pitchFamily="34" charset="0"/>
              </a:rPr>
              <a:t>diperoleh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</a:rPr>
              <a:t>perusahaan</a:t>
            </a:r>
            <a:endParaRPr lang="en-US" sz="30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95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Penanaman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modal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dalam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negeri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dan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penanaman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modal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asing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7</a:t>
            </a:fld>
            <a:endParaRPr lang="en-GB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99245670"/>
              </p:ext>
            </p:extLst>
          </p:nvPr>
        </p:nvGraphicFramePr>
        <p:xfrm>
          <a:off x="395536" y="1196752"/>
          <a:ext cx="842493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502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C8AFA4A-FFE1-4E91-AFCD-A22A476071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2B2C00B-1E5B-4753-9326-E70C52615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80006AB-97E4-4E05-89DE-06226157D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3130601-78D9-48E8-920C-AA6B3525F8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BC329CF-B59E-4CE2-AFFC-A42154CEF2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F79EE42-92E7-4D3A-BF87-EF6EFC329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E0D1E3-00BF-4859-AB2B-E80A5E396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141BE9E-75C3-4F77-8D81-A5C0054F1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4EE9B1-6BBA-471A-834E-78B3F4595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CC8EA18-56DC-4846-A5B1-38731A8F42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0DA5583-0FE6-4587-93DC-FE4A3362C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8604C38-8AF0-47C6-802D-5B022FF73E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4E211EE-01D9-48F1-BA4C-29E7881660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E209E87-2DA2-4452-A784-25CB5DB60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E2398B6-EB5F-46EA-B1C4-5B45E8ED5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A2396E-3630-4E03-B24C-E74EA1C3C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80C5421-3CDC-4028-B754-548EECC1B6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9BE6EAA-40D4-4CBC-8F22-35C7CE57B8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2FD367-6C30-45CA-9D2E-2B4472957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6C7E73F-5ECC-4789-913D-A91AC98BCF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CA4C33-6461-403E-BB05-26D73180DD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3BA7E83-4892-4A5E-847F-15F4B16503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55F689-2BC1-45FE-A650-C29C38BA2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57508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langsung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8</a:t>
            </a:fld>
            <a:endParaRPr lang="en-GB" dirty="0"/>
          </a:p>
        </p:txBody>
      </p:sp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539552" y="1340768"/>
            <a:ext cx="7972136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200" b="1" dirty="0" err="1" smtClean="0">
                <a:latin typeface="Calibri" pitchFamily="34" charset="0"/>
              </a:rPr>
              <a:t>Investasi</a:t>
            </a:r>
            <a:r>
              <a:rPr lang="en-US" sz="2200" b="1" dirty="0" smtClean="0">
                <a:latin typeface="Calibri" pitchFamily="34" charset="0"/>
              </a:rPr>
              <a:t> </a:t>
            </a:r>
            <a:r>
              <a:rPr lang="en-US" sz="2200" b="1" dirty="0" err="1">
                <a:latin typeface="Calibri" pitchFamily="34" charset="0"/>
              </a:rPr>
              <a:t>langsung</a:t>
            </a:r>
            <a:r>
              <a:rPr lang="en-US" sz="2200" b="1" dirty="0">
                <a:latin typeface="Calibri" pitchFamily="34" charset="0"/>
              </a:rPr>
              <a:t> </a:t>
            </a:r>
            <a:r>
              <a:rPr lang="en-US" sz="2200" dirty="0">
                <a:latin typeface="Calibri" pitchFamily="34" charset="0"/>
              </a:rPr>
              <a:t>(</a:t>
            </a:r>
            <a:r>
              <a:rPr lang="en-US" sz="2200" i="1" dirty="0">
                <a:latin typeface="Calibri" pitchFamily="34" charset="0"/>
              </a:rPr>
              <a:t>direct </a:t>
            </a:r>
            <a:r>
              <a:rPr lang="en-US" sz="2200" i="1" dirty="0" smtClean="0">
                <a:latin typeface="Calibri" pitchFamily="34" charset="0"/>
              </a:rPr>
              <a:t>investment</a:t>
            </a:r>
            <a:r>
              <a:rPr lang="en-US" sz="2200" dirty="0" smtClean="0">
                <a:latin typeface="Calibri" pitchFamily="34" charset="0"/>
              </a:rPr>
              <a:t>) </a:t>
            </a:r>
            <a:r>
              <a:rPr lang="en-US" sz="2200" dirty="0" err="1" smtClean="0">
                <a:latin typeface="Calibri" pitchFamily="34" charset="0"/>
              </a:rPr>
              <a:t>berarti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dirty="0" err="1" smtClean="0">
                <a:latin typeface="Calibri" pitchFamily="34" charset="0"/>
              </a:rPr>
              <a:t>perusahaan</a:t>
            </a:r>
            <a:r>
              <a:rPr lang="en-US" sz="2200" dirty="0" smtClean="0">
                <a:latin typeface="Calibri" pitchFamily="34" charset="0"/>
              </a:rPr>
              <a:t> </a:t>
            </a:r>
            <a:r>
              <a:rPr lang="en-US" sz="2200" dirty="0" err="1">
                <a:latin typeface="Calibri" pitchFamily="34" charset="0"/>
              </a:rPr>
              <a:t>dari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dirty="0" err="1">
                <a:latin typeface="Calibri" pitchFamily="34" charset="0"/>
              </a:rPr>
              <a:t>negara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dirty="0" err="1" smtClean="0">
                <a:latin typeface="Calibri" pitchFamily="34" charset="0"/>
              </a:rPr>
              <a:t>penanam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dirty="0" smtClean="0">
                <a:latin typeface="Calibri" pitchFamily="34" charset="0"/>
              </a:rPr>
              <a:t>modal </a:t>
            </a:r>
            <a:r>
              <a:rPr lang="en-US" sz="2200" dirty="0" err="1">
                <a:latin typeface="Calibri" pitchFamily="34" charset="0"/>
              </a:rPr>
              <a:t>secara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i="1" dirty="0" smtClean="0">
                <a:latin typeface="Calibri" pitchFamily="34" charset="0"/>
              </a:rPr>
              <a:t>the </a:t>
            </a:r>
            <a:r>
              <a:rPr lang="en-US" sz="2200" i="1" dirty="0">
                <a:latin typeface="Calibri" pitchFamily="34" charset="0"/>
              </a:rPr>
              <a:t>facto </a:t>
            </a:r>
            <a:r>
              <a:rPr lang="en-US" sz="2200" dirty="0" err="1">
                <a:latin typeface="Calibri" pitchFamily="34" charset="0"/>
              </a:rPr>
              <a:t>atau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i="1" dirty="0" smtClean="0">
                <a:latin typeface="Calibri" pitchFamily="34" charset="0"/>
              </a:rPr>
              <a:t>the jure </a:t>
            </a:r>
            <a:r>
              <a:rPr lang="en-US" sz="2200" dirty="0" err="1" smtClean="0">
                <a:latin typeface="Calibri" pitchFamily="34" charset="0"/>
              </a:rPr>
              <a:t>melakukan</a:t>
            </a:r>
            <a:r>
              <a:rPr lang="en-US" sz="2200" dirty="0" smtClean="0">
                <a:latin typeface="Calibri" pitchFamily="34" charset="0"/>
              </a:rPr>
              <a:t> </a:t>
            </a:r>
            <a:r>
              <a:rPr lang="en-US" sz="2200" dirty="0" err="1">
                <a:latin typeface="Calibri" pitchFamily="34" charset="0"/>
              </a:rPr>
              <a:t>pengawasan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dirty="0" err="1">
                <a:latin typeface="Calibri" pitchFamily="34" charset="0"/>
              </a:rPr>
              <a:t>atas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en-US" sz="2200" dirty="0" err="1">
                <a:latin typeface="Calibri" pitchFamily="34" charset="0"/>
              </a:rPr>
              <a:t>aset</a:t>
            </a:r>
            <a:r>
              <a:rPr lang="en-US" sz="2200" dirty="0">
                <a:latin typeface="Calibri" pitchFamily="34" charset="0"/>
              </a:rPr>
              <a:t> (</a:t>
            </a:r>
            <a:r>
              <a:rPr lang="en-US" sz="2200" dirty="0" err="1" smtClean="0">
                <a:latin typeface="Calibri" pitchFamily="34" charset="0"/>
              </a:rPr>
              <a:t>aktiva</a:t>
            </a:r>
            <a:r>
              <a:rPr lang="en-US" sz="2200" dirty="0" smtClean="0">
                <a:latin typeface="Calibri" pitchFamily="34" charset="0"/>
              </a:rPr>
              <a:t>) yang</a:t>
            </a:r>
            <a:r>
              <a:rPr lang="en-US" sz="2200" dirty="0">
                <a:latin typeface="Calibri" pitchFamily="34" charset="0"/>
              </a:rPr>
              <a:t> </a:t>
            </a:r>
            <a:r>
              <a:rPr lang="it-IT" sz="2200" dirty="0" smtClean="0">
                <a:latin typeface="Calibri" pitchFamily="34" charset="0"/>
              </a:rPr>
              <a:t>ditanamkan </a:t>
            </a:r>
            <a:r>
              <a:rPr lang="it-IT" sz="2200" dirty="0">
                <a:latin typeface="Calibri" pitchFamily="34" charset="0"/>
              </a:rPr>
              <a:t>di negara </a:t>
            </a:r>
            <a:r>
              <a:rPr lang="it-IT" sz="2200" dirty="0" smtClean="0">
                <a:latin typeface="Calibri" pitchFamily="34" charset="0"/>
              </a:rPr>
              <a:t>pengimpor modal </a:t>
            </a:r>
            <a:r>
              <a:rPr lang="it-IT" sz="2200" dirty="0">
                <a:latin typeface="Calibri" pitchFamily="34" charset="0"/>
              </a:rPr>
              <a:t>dengan cara </a:t>
            </a:r>
            <a:r>
              <a:rPr lang="it-IT" sz="2200" dirty="0" smtClean="0">
                <a:latin typeface="Calibri" pitchFamily="34" charset="0"/>
              </a:rPr>
              <a:t>investasi.</a:t>
            </a:r>
            <a:r>
              <a:rPr lang="en-US" sz="2200" dirty="0" smtClean="0">
                <a:latin typeface="Calibri" pitchFamily="34" charset="0"/>
              </a:rPr>
              <a:t> </a:t>
            </a:r>
          </a:p>
          <a:p>
            <a:endParaRPr lang="en-US" sz="1000" dirty="0" smtClean="0">
              <a:latin typeface="Calibri" pitchFamily="34" charset="0"/>
            </a:endParaRPr>
          </a:p>
          <a:p>
            <a:endParaRPr lang="en-US" sz="500" dirty="0" smtClean="0">
              <a:latin typeface="Calibri" pitchFamily="34" charset="0"/>
            </a:endParaRPr>
          </a:p>
          <a:p>
            <a:r>
              <a:rPr lang="en-US" sz="2200" dirty="0" err="1" smtClean="0">
                <a:latin typeface="Calibri" pitchFamily="34" charset="0"/>
              </a:rPr>
              <a:t>Bentuk</a:t>
            </a:r>
            <a:r>
              <a:rPr lang="en-US" sz="2200" dirty="0" smtClean="0">
                <a:latin typeface="Calibri" pitchFamily="34" charset="0"/>
              </a:rPr>
              <a:t> </a:t>
            </a:r>
            <a:r>
              <a:rPr lang="en-US" sz="2200" dirty="0" err="1" smtClean="0">
                <a:latin typeface="Calibri" pitchFamily="34" charset="0"/>
              </a:rPr>
              <a:t>investasi</a:t>
            </a:r>
            <a:r>
              <a:rPr lang="en-US" sz="2200" dirty="0" smtClean="0">
                <a:latin typeface="Calibri" pitchFamily="34" charset="0"/>
              </a:rPr>
              <a:t> </a:t>
            </a:r>
            <a:r>
              <a:rPr lang="en-US" sz="2200" dirty="0" err="1" smtClean="0">
                <a:latin typeface="Calibri" pitchFamily="34" charset="0"/>
              </a:rPr>
              <a:t>langsung</a:t>
            </a:r>
            <a:r>
              <a:rPr lang="en-US" sz="2200" dirty="0" smtClean="0">
                <a:latin typeface="Calibri" pitchFamily="34" charset="0"/>
              </a:rPr>
              <a:t>: </a:t>
            </a:r>
          </a:p>
          <a:p>
            <a:endParaRPr lang="en-US" sz="500" dirty="0" smtClean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dirty="0" err="1" smtClean="0">
                <a:latin typeface="Calibri" pitchFamily="34" charset="0"/>
              </a:rPr>
              <a:t>Pembentukan</a:t>
            </a:r>
            <a:r>
              <a:rPr lang="es-ES" sz="2000" dirty="0" smtClean="0">
                <a:latin typeface="Calibri" pitchFamily="34" charset="0"/>
              </a:rPr>
              <a:t> </a:t>
            </a:r>
            <a:r>
              <a:rPr lang="es-ES" sz="2000" dirty="0" err="1">
                <a:latin typeface="Calibri" pitchFamily="34" charset="0"/>
              </a:rPr>
              <a:t>cabang</a:t>
            </a:r>
            <a:r>
              <a:rPr lang="es-ES" sz="2000" dirty="0">
                <a:latin typeface="Calibri" pitchFamily="34" charset="0"/>
              </a:rPr>
              <a:t> </a:t>
            </a:r>
            <a:r>
              <a:rPr lang="es-ES" sz="2000" dirty="0" err="1">
                <a:latin typeface="Calibri" pitchFamily="34" charset="0"/>
              </a:rPr>
              <a:t>perusahaan</a:t>
            </a:r>
            <a:r>
              <a:rPr lang="es-ES" sz="2000" dirty="0">
                <a:latin typeface="Calibri" pitchFamily="34" charset="0"/>
              </a:rPr>
              <a:t> di </a:t>
            </a:r>
            <a:r>
              <a:rPr lang="es-ES" sz="2000" dirty="0" smtClean="0">
                <a:latin typeface="Calibri" pitchFamily="34" charset="0"/>
              </a:rPr>
              <a:t>negara </a:t>
            </a:r>
            <a:r>
              <a:rPr lang="en-US" sz="2000" dirty="0" err="1" smtClean="0">
                <a:latin typeface="Calibri" pitchFamily="34" charset="0"/>
              </a:rPr>
              <a:t>pengimpor</a:t>
            </a:r>
            <a:r>
              <a:rPr lang="en-US" sz="2000" dirty="0" smtClean="0">
                <a:latin typeface="Calibri" pitchFamily="34" charset="0"/>
              </a:rPr>
              <a:t> modal</a:t>
            </a:r>
          </a:p>
          <a:p>
            <a:endParaRPr lang="en-US" sz="500" dirty="0" smtClean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i-FI" sz="2000" dirty="0" smtClean="0">
                <a:latin typeface="Calibri" pitchFamily="34" charset="0"/>
              </a:rPr>
              <a:t>Pembentukan </a:t>
            </a:r>
            <a:r>
              <a:rPr lang="fi-FI" sz="2000" dirty="0">
                <a:latin typeface="Calibri" pitchFamily="34" charset="0"/>
              </a:rPr>
              <a:t>perusahaan di mana perusahaan dari negara </a:t>
            </a:r>
            <a:r>
              <a:rPr lang="fi-FI" sz="2000" dirty="0" smtClean="0">
                <a:latin typeface="Calibri" pitchFamily="34" charset="0"/>
              </a:rPr>
              <a:t>penanam </a:t>
            </a:r>
            <a:r>
              <a:rPr lang="en-US" sz="2000" dirty="0" smtClean="0">
                <a:latin typeface="Calibri" pitchFamily="34" charset="0"/>
              </a:rPr>
              <a:t>modal </a:t>
            </a:r>
            <a:r>
              <a:rPr lang="en-US" sz="2000" dirty="0" err="1">
                <a:latin typeface="Calibri" pitchFamily="34" charset="0"/>
              </a:rPr>
              <a:t>memiliki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mayoritas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</a:rPr>
              <a:t>saham</a:t>
            </a:r>
            <a:endParaRPr lang="en-US" sz="2000" dirty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it-IT" sz="500" dirty="0" smtClean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it-IT" sz="2000" dirty="0" smtClean="0">
                <a:latin typeface="Calibri" pitchFamily="34" charset="0"/>
              </a:rPr>
              <a:t>Pembentukan </a:t>
            </a:r>
            <a:r>
              <a:rPr lang="it-IT" sz="2000" dirty="0">
                <a:latin typeface="Calibri" pitchFamily="34" charset="0"/>
              </a:rPr>
              <a:t>perusahaan di negara </a:t>
            </a:r>
            <a:r>
              <a:rPr lang="it-IT" sz="2000" dirty="0" smtClean="0">
                <a:latin typeface="Calibri" pitchFamily="34" charset="0"/>
              </a:rPr>
              <a:t>pengimpor </a:t>
            </a:r>
            <a:r>
              <a:rPr lang="en-US" sz="2000" dirty="0" smtClean="0">
                <a:latin typeface="Calibri" pitchFamily="34" charset="0"/>
              </a:rPr>
              <a:t>yang </a:t>
            </a:r>
            <a:r>
              <a:rPr lang="en-US" sz="2000" dirty="0" err="1">
                <a:latin typeface="Calibri" pitchFamily="34" charset="0"/>
              </a:rPr>
              <a:t>semata-mata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dibiayai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oleh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perusahaan</a:t>
            </a:r>
            <a:r>
              <a:rPr lang="en-US" sz="2000" dirty="0">
                <a:latin typeface="Calibri" pitchFamily="34" charset="0"/>
              </a:rPr>
              <a:t> yang </a:t>
            </a:r>
            <a:r>
              <a:rPr lang="en-US" sz="2000" dirty="0" err="1">
                <a:latin typeface="Calibri" pitchFamily="34" charset="0"/>
              </a:rPr>
              <a:t>berlokasi</a:t>
            </a:r>
            <a:r>
              <a:rPr lang="en-US" sz="2000" dirty="0">
                <a:latin typeface="Calibri" pitchFamily="34" charset="0"/>
              </a:rPr>
              <a:t> di </a:t>
            </a:r>
            <a:r>
              <a:rPr lang="en-US" sz="2000" dirty="0" err="1">
                <a:latin typeface="Calibri" pitchFamily="34" charset="0"/>
              </a:rPr>
              <a:t>negara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penanam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</a:rPr>
              <a:t>modal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500" dirty="0" smtClean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 err="1" smtClean="0">
                <a:latin typeface="Calibri" pitchFamily="34" charset="0"/>
              </a:rPr>
              <a:t>Pembentukan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perusahaan</a:t>
            </a:r>
            <a:r>
              <a:rPr lang="en-US" sz="2000" dirty="0">
                <a:latin typeface="Calibri" pitchFamily="34" charset="0"/>
              </a:rPr>
              <a:t> di </a:t>
            </a:r>
            <a:r>
              <a:rPr lang="en-US" sz="2000" dirty="0" err="1">
                <a:latin typeface="Calibri" pitchFamily="34" charset="0"/>
              </a:rPr>
              <a:t>negara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penanam</a:t>
            </a:r>
            <a:r>
              <a:rPr lang="en-US" sz="2000" dirty="0">
                <a:latin typeface="Calibri" pitchFamily="34" charset="0"/>
              </a:rPr>
              <a:t> modal </a:t>
            </a:r>
            <a:r>
              <a:rPr lang="en-US" sz="2000" dirty="0" err="1">
                <a:latin typeface="Calibri" pitchFamily="34" charset="0"/>
              </a:rPr>
              <a:t>untuk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secara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khusus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beroperasi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</a:rPr>
              <a:t>di </a:t>
            </a:r>
            <a:r>
              <a:rPr lang="en-US" sz="2000" dirty="0" err="1" smtClean="0">
                <a:latin typeface="Calibri" pitchFamily="34" charset="0"/>
              </a:rPr>
              <a:t>negara</a:t>
            </a:r>
            <a:r>
              <a:rPr lang="en-US" sz="2000" dirty="0" smtClean="0">
                <a:latin typeface="Calibri" pitchFamily="34" charset="0"/>
              </a:rPr>
              <a:t> lain</a:t>
            </a:r>
          </a:p>
          <a:p>
            <a:pPr marL="342900" indent="-342900">
              <a:buFont typeface="Wingdings" pitchFamily="2" charset="2"/>
              <a:buChar char="§"/>
            </a:pPr>
            <a:endParaRPr lang="fi-FI" sz="500" dirty="0" smtClean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i-FI" sz="2000" dirty="0" smtClean="0">
                <a:latin typeface="Calibri" pitchFamily="34" charset="0"/>
              </a:rPr>
              <a:t>Menaruh </a:t>
            </a:r>
            <a:r>
              <a:rPr lang="fi-FI" sz="2000" dirty="0">
                <a:latin typeface="Calibri" pitchFamily="34" charset="0"/>
              </a:rPr>
              <a:t>aset (aktiva) tetap di negara lain oleh perusahaan </a:t>
            </a:r>
            <a:r>
              <a:rPr lang="fi-FI" sz="2000" dirty="0" smtClean="0">
                <a:latin typeface="Calibri" pitchFamily="34" charset="0"/>
              </a:rPr>
              <a:t>nasional </a:t>
            </a:r>
            <a:r>
              <a:rPr lang="en-US" sz="2000" dirty="0" err="1" smtClean="0">
                <a:latin typeface="Calibri" pitchFamily="34" charset="0"/>
              </a:rPr>
              <a:t>dari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</a:rPr>
              <a:t>penanam</a:t>
            </a:r>
            <a:r>
              <a:rPr lang="en-US" sz="2000" dirty="0">
                <a:latin typeface="Calibri" pitchFamily="34" charset="0"/>
              </a:rPr>
              <a:t> modal</a:t>
            </a:r>
            <a:endParaRPr lang="en-US" sz="2000" dirty="0" smtClean="0">
              <a:latin typeface="Calibri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05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57508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tidak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langsung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9</a:t>
            </a:fld>
            <a:endParaRPr lang="en-GB" dirty="0"/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479971" y="1332051"/>
            <a:ext cx="818816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1" dirty="0" err="1" smtClean="0">
                <a:latin typeface="Calibri" pitchFamily="34" charset="0"/>
              </a:rPr>
              <a:t>Investasi</a:t>
            </a:r>
            <a:r>
              <a:rPr lang="en-US" sz="2800" b="1" dirty="0" smtClean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tidak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err="1">
                <a:latin typeface="Calibri" pitchFamily="34" charset="0"/>
              </a:rPr>
              <a:t>langsung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(</a:t>
            </a:r>
            <a:r>
              <a:rPr lang="en-US" sz="2800" i="1" dirty="0">
                <a:latin typeface="Calibri" pitchFamily="34" charset="0"/>
              </a:rPr>
              <a:t>indirect investment</a:t>
            </a:r>
            <a:r>
              <a:rPr lang="en-US" sz="2800" dirty="0">
                <a:latin typeface="Calibri" pitchFamily="34" charset="0"/>
              </a:rPr>
              <a:t>) </a:t>
            </a:r>
            <a:r>
              <a:rPr lang="en-US" sz="2800" dirty="0" err="1" smtClean="0">
                <a:latin typeface="Calibri" pitchFamily="34" charset="0"/>
              </a:rPr>
              <a:t>lebih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dikenal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sebagai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investasi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i="1" dirty="0" err="1">
                <a:latin typeface="Calibri" pitchFamily="34" charset="0"/>
              </a:rPr>
              <a:t>portofolio</a:t>
            </a:r>
            <a:r>
              <a:rPr lang="en-US" sz="2800" i="1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atau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i="1" dirty="0" err="1">
                <a:latin typeface="Calibri" pitchFamily="34" charset="0"/>
              </a:rPr>
              <a:t>rentiler</a:t>
            </a:r>
            <a:r>
              <a:rPr lang="en-US" sz="2800" i="1" dirty="0">
                <a:latin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</a:rPr>
              <a:t>yang </a:t>
            </a:r>
            <a:r>
              <a:rPr lang="en-US" sz="2800" dirty="0" err="1" smtClean="0">
                <a:latin typeface="Calibri" pitchFamily="34" charset="0"/>
              </a:rPr>
              <a:t>sebagian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besar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terdiri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dari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penguasaan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atas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saham</a:t>
            </a:r>
            <a:r>
              <a:rPr lang="en-US" sz="2800" dirty="0" smtClean="0">
                <a:latin typeface="Calibri" pitchFamily="34" charset="0"/>
              </a:rPr>
              <a:t> yang </a:t>
            </a:r>
            <a:r>
              <a:rPr lang="sv-SE" sz="2800" dirty="0" smtClean="0">
                <a:latin typeface="Calibri" pitchFamily="34" charset="0"/>
              </a:rPr>
              <a:t>dapat dipindahkan                                                                       </a:t>
            </a:r>
            <a:r>
              <a:rPr lang="sv-SE" sz="2800" dirty="0">
                <a:latin typeface="Calibri" pitchFamily="34" charset="0"/>
              </a:rPr>
              <a:t>(yang dikeluarkan atau                                                         </a:t>
            </a:r>
            <a:r>
              <a:rPr lang="sv-SE" sz="2800" dirty="0" smtClean="0">
                <a:latin typeface="Calibri" pitchFamily="34" charset="0"/>
              </a:rPr>
              <a:t>dijamin </a:t>
            </a:r>
            <a:r>
              <a:rPr lang="sv-SE" sz="2800" dirty="0">
                <a:latin typeface="Calibri" pitchFamily="34" charset="0"/>
              </a:rPr>
              <a:t>oleh pemerintah                                                          atau negara </a:t>
            </a:r>
            <a:r>
              <a:rPr lang="en-US" sz="2800" dirty="0" err="1">
                <a:latin typeface="Calibri" pitchFamily="34" charset="0"/>
              </a:rPr>
              <a:t>pengimpor</a:t>
            </a:r>
            <a:r>
              <a:rPr lang="en-US" sz="2800" dirty="0">
                <a:latin typeface="Calibri" pitchFamily="34" charset="0"/>
              </a:rPr>
              <a:t>                                                      modal), </a:t>
            </a:r>
            <a:r>
              <a:rPr lang="en-US" sz="2800" dirty="0" err="1">
                <a:latin typeface="Calibri" pitchFamily="34" charset="0"/>
              </a:rPr>
              <a:t>dan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atas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saham</a:t>
            </a:r>
            <a:r>
              <a:rPr lang="en-US" sz="2800" dirty="0">
                <a:latin typeface="Calibri" pitchFamily="34" charset="0"/>
              </a:rPr>
              <a:t>                                                         </a:t>
            </a:r>
            <a:r>
              <a:rPr lang="en-US" sz="2800" dirty="0" err="1">
                <a:latin typeface="Calibri" pitchFamily="34" charset="0"/>
              </a:rPr>
              <a:t>atau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surat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utang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oleh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warga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</a:rPr>
              <a:t>                                            </a:t>
            </a:r>
            <a:r>
              <a:rPr lang="en-US" sz="2800" dirty="0" err="1" smtClean="0">
                <a:latin typeface="Calibri" pitchFamily="34" charset="0"/>
              </a:rPr>
              <a:t>negara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dari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beberapa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negara</a:t>
            </a:r>
            <a:r>
              <a:rPr lang="en-US" sz="2800" dirty="0">
                <a:latin typeface="Calibri" pitchFamily="34" charset="0"/>
              </a:rPr>
              <a:t> lain</a:t>
            </a:r>
            <a:r>
              <a:rPr lang="en-US" sz="2800" dirty="0" smtClean="0">
                <a:latin typeface="Calibri" pitchFamily="34" charset="0"/>
              </a:rPr>
              <a:t>.</a:t>
            </a:r>
            <a:endParaRPr lang="en-US" sz="3000" dirty="0" smtClean="0"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0928"/>
            <a:ext cx="3572766" cy="235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433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76672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Azas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penanaman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modal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10</a:t>
            </a:fld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95536" y="1484784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dirty="0" err="1">
                <a:latin typeface="Calibri" pitchFamily="34" charset="0"/>
              </a:rPr>
              <a:t>Menurut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>
                <a:latin typeface="Calibri" pitchFamily="34" charset="0"/>
              </a:rPr>
              <a:t>pasal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b="1" dirty="0">
                <a:latin typeface="Calibri" pitchFamily="34" charset="0"/>
              </a:rPr>
              <a:t>3 </a:t>
            </a:r>
            <a:r>
              <a:rPr lang="en-US" sz="2700" b="1" dirty="0" err="1">
                <a:latin typeface="Calibri" pitchFamily="34" charset="0"/>
              </a:rPr>
              <a:t>ayat</a:t>
            </a:r>
            <a:r>
              <a:rPr lang="en-US" sz="2700" b="1" dirty="0">
                <a:latin typeface="Calibri" pitchFamily="34" charset="0"/>
              </a:rPr>
              <a:t> 1 UU </a:t>
            </a:r>
            <a:r>
              <a:rPr lang="en-US" sz="2700" b="1" dirty="0" err="1">
                <a:latin typeface="Calibri" pitchFamily="34" charset="0"/>
              </a:rPr>
              <a:t>Nomor</a:t>
            </a:r>
            <a:r>
              <a:rPr lang="en-US" sz="2700" b="1" dirty="0">
                <a:latin typeface="Calibri" pitchFamily="34" charset="0"/>
              </a:rPr>
              <a:t> 25 </a:t>
            </a:r>
            <a:r>
              <a:rPr lang="en-US" sz="2700" b="1" dirty="0" err="1" smtClean="0">
                <a:latin typeface="Calibri" pitchFamily="34" charset="0"/>
              </a:rPr>
              <a:t>Tahun</a:t>
            </a:r>
            <a:r>
              <a:rPr lang="en-US" sz="2700" b="1" dirty="0">
                <a:latin typeface="Calibri" pitchFamily="34" charset="0"/>
              </a:rPr>
              <a:t> </a:t>
            </a:r>
            <a:r>
              <a:rPr lang="en-US" sz="2700" b="1" dirty="0" smtClean="0">
                <a:latin typeface="Calibri" pitchFamily="34" charset="0"/>
              </a:rPr>
              <a:t>2007 </a:t>
            </a:r>
            <a:r>
              <a:rPr lang="en-US" sz="2700" dirty="0" err="1">
                <a:latin typeface="Calibri" pitchFamily="34" charset="0"/>
              </a:rPr>
              <a:t>bahwa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>
                <a:latin typeface="Calibri" pitchFamily="34" charset="0"/>
              </a:rPr>
              <a:t>penanaman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smtClean="0">
                <a:latin typeface="Calibri" pitchFamily="34" charset="0"/>
              </a:rPr>
              <a:t>modal </a:t>
            </a:r>
            <a:r>
              <a:rPr lang="en-US" sz="2700" dirty="0" err="1" smtClean="0">
                <a:latin typeface="Calibri" pitchFamily="34" charset="0"/>
              </a:rPr>
              <a:t>diselenggarakan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 smtClean="0">
                <a:latin typeface="Calibri" pitchFamily="34" charset="0"/>
              </a:rPr>
              <a:t>berdasarkan</a:t>
            </a:r>
            <a:r>
              <a:rPr lang="en-US" sz="2700" dirty="0" smtClean="0">
                <a:latin typeface="Calibri" pitchFamily="34" charset="0"/>
              </a:rPr>
              <a:t> </a:t>
            </a:r>
            <a:r>
              <a:rPr lang="en-US" sz="2700" dirty="0" err="1" smtClean="0">
                <a:latin typeface="Calibri" pitchFamily="34" charset="0"/>
              </a:rPr>
              <a:t>azas</a:t>
            </a:r>
            <a:r>
              <a:rPr lang="en-US" sz="2700" dirty="0" smtClean="0">
                <a:latin typeface="Calibri" pitchFamily="34" charset="0"/>
              </a:rPr>
              <a:t>:</a:t>
            </a:r>
          </a:p>
        </p:txBody>
      </p:sp>
      <p:sp>
        <p:nvSpPr>
          <p:cNvPr id="11" name="ZoneTexte 6"/>
          <p:cNvSpPr txBox="1">
            <a:spLocks noChangeArrowheads="1"/>
          </p:cNvSpPr>
          <p:nvPr/>
        </p:nvSpPr>
        <p:spPr bwMode="auto">
          <a:xfrm>
            <a:off x="416288" y="2564904"/>
            <a:ext cx="3986068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700" dirty="0" err="1">
                <a:latin typeface="Calibri" pitchFamily="34" charset="0"/>
              </a:rPr>
              <a:t>Kepastian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 smtClean="0">
                <a:latin typeface="Calibri" pitchFamily="34" charset="0"/>
              </a:rPr>
              <a:t>hukum</a:t>
            </a:r>
            <a:endParaRPr lang="en-US" sz="27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5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700" dirty="0" err="1" smtClean="0">
                <a:latin typeface="Calibri" pitchFamily="34" charset="0"/>
              </a:rPr>
              <a:t>Keterbukaan</a:t>
            </a:r>
            <a:endParaRPr lang="en-US" sz="27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5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700" dirty="0" err="1" smtClean="0">
                <a:latin typeface="Calibri" pitchFamily="34" charset="0"/>
              </a:rPr>
              <a:t>Akuntabilitas</a:t>
            </a:r>
            <a:endParaRPr lang="en-US" sz="27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5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700" dirty="0" err="1" smtClean="0">
                <a:latin typeface="Calibri" pitchFamily="34" charset="0"/>
              </a:rPr>
              <a:t>Perlakuan</a:t>
            </a:r>
            <a:r>
              <a:rPr lang="en-US" sz="2700" dirty="0" smtClean="0">
                <a:latin typeface="Calibri" pitchFamily="34" charset="0"/>
              </a:rPr>
              <a:t> </a:t>
            </a:r>
            <a:r>
              <a:rPr lang="en-US" sz="2700" dirty="0">
                <a:latin typeface="Calibri" pitchFamily="34" charset="0"/>
              </a:rPr>
              <a:t>yang </a:t>
            </a:r>
            <a:r>
              <a:rPr lang="en-US" sz="2700" dirty="0" err="1">
                <a:latin typeface="Calibri" pitchFamily="34" charset="0"/>
              </a:rPr>
              <a:t>sama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>
                <a:latin typeface="Calibri" pitchFamily="34" charset="0"/>
              </a:rPr>
              <a:t>dan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>
                <a:latin typeface="Calibri" pitchFamily="34" charset="0"/>
              </a:rPr>
              <a:t>tidak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>
                <a:latin typeface="Calibri" pitchFamily="34" charset="0"/>
              </a:rPr>
              <a:t>membedakan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>
                <a:latin typeface="Calibri" pitchFamily="34" charset="0"/>
              </a:rPr>
              <a:t>asal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 smtClean="0">
                <a:latin typeface="Calibri" pitchFamily="34" charset="0"/>
              </a:rPr>
              <a:t>negara</a:t>
            </a:r>
            <a:endParaRPr lang="en-US" sz="27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5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700" dirty="0" err="1" smtClean="0">
                <a:latin typeface="Calibri" pitchFamily="34" charset="0"/>
              </a:rPr>
              <a:t>Kebersamaan</a:t>
            </a:r>
            <a:endParaRPr lang="en-US" sz="2700" dirty="0" smtClean="0">
              <a:latin typeface="Calibri" pitchFamily="34" charset="0"/>
              <a:cs typeface="Helvetica" pitchFamily="34" charset="0"/>
            </a:endParaRPr>
          </a:p>
        </p:txBody>
      </p:sp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4690388" y="2564904"/>
            <a:ext cx="4130084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>
              <a:buFont typeface="+mj-lt"/>
              <a:buAutoNum type="arabicPeriod" startAt="6"/>
            </a:pPr>
            <a:r>
              <a:rPr lang="en-US" sz="2700" dirty="0" err="1">
                <a:latin typeface="Calibri" pitchFamily="34" charset="0"/>
              </a:rPr>
              <a:t>Efisiensi</a:t>
            </a:r>
            <a:r>
              <a:rPr lang="en-US" sz="2700" dirty="0">
                <a:latin typeface="Calibri" pitchFamily="34" charset="0"/>
              </a:rPr>
              <a:t> </a:t>
            </a:r>
            <a:r>
              <a:rPr lang="en-US" sz="2700" dirty="0" err="1" smtClean="0">
                <a:latin typeface="Calibri" pitchFamily="34" charset="0"/>
              </a:rPr>
              <a:t>berkeadilan</a:t>
            </a:r>
            <a:endParaRPr lang="en-US" sz="27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endParaRPr lang="en-US" sz="5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n-US" sz="2700" dirty="0" err="1" smtClean="0">
                <a:latin typeface="Calibri" pitchFamily="34" charset="0"/>
              </a:rPr>
              <a:t>Berkelanjutan</a:t>
            </a:r>
            <a:endParaRPr lang="en-US" sz="27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endParaRPr lang="en-US" sz="5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n-US" sz="2700" dirty="0" err="1" smtClean="0">
                <a:latin typeface="Calibri" pitchFamily="34" charset="0"/>
              </a:rPr>
              <a:t>Berwawasan</a:t>
            </a:r>
            <a:r>
              <a:rPr lang="en-US" sz="2700" dirty="0" smtClean="0">
                <a:latin typeface="Calibri" pitchFamily="34" charset="0"/>
              </a:rPr>
              <a:t> </a:t>
            </a:r>
            <a:r>
              <a:rPr lang="en-US" sz="2700" dirty="0" err="1" smtClean="0">
                <a:latin typeface="Calibri" pitchFamily="34" charset="0"/>
              </a:rPr>
              <a:t>lingkungan</a:t>
            </a:r>
            <a:endParaRPr lang="en-US" sz="27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endParaRPr lang="en-US" sz="5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n-US" sz="2700" dirty="0" err="1" smtClean="0">
                <a:latin typeface="Calibri" pitchFamily="34" charset="0"/>
              </a:rPr>
              <a:t>Kemandirian</a:t>
            </a:r>
            <a:endParaRPr lang="en-US" sz="27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endParaRPr lang="fi-FI" sz="5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fi-FI" sz="2700" dirty="0" smtClean="0">
                <a:latin typeface="Calibri" pitchFamily="34" charset="0"/>
              </a:rPr>
              <a:t>Keseimbangan </a:t>
            </a:r>
            <a:r>
              <a:rPr lang="fi-FI" sz="2700" dirty="0">
                <a:latin typeface="Calibri" pitchFamily="34" charset="0"/>
              </a:rPr>
              <a:t>kemajuan </a:t>
            </a:r>
            <a:r>
              <a:rPr lang="fi-FI" sz="2700" dirty="0" smtClean="0">
                <a:latin typeface="Calibri" pitchFamily="34" charset="0"/>
              </a:rPr>
              <a:t>kesatuan </a:t>
            </a:r>
            <a:r>
              <a:rPr lang="fi-FI" sz="2700" dirty="0">
                <a:latin typeface="Calibri" pitchFamily="34" charset="0"/>
              </a:rPr>
              <a:t>ekonomi nasional</a:t>
            </a:r>
            <a:endParaRPr lang="en-US" sz="2700" dirty="0" smtClean="0">
              <a:latin typeface="Calibri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33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Tujuan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penyelenggaraan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penanaman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modal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11</a:t>
            </a:fld>
            <a:endParaRPr lang="en-GB" dirty="0"/>
          </a:p>
        </p:txBody>
      </p:sp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539552" y="1340768"/>
            <a:ext cx="7972136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dirty="0" err="1" smtClean="0">
                <a:latin typeface="Calibri" pitchFamily="34" charset="0"/>
              </a:rPr>
              <a:t>Menurut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b="1" dirty="0" err="1">
                <a:latin typeface="Calibri" pitchFamily="34" charset="0"/>
              </a:rPr>
              <a:t>pasal</a:t>
            </a:r>
            <a:r>
              <a:rPr lang="en-US" sz="2400" b="1" dirty="0">
                <a:latin typeface="Calibri" pitchFamily="34" charset="0"/>
              </a:rPr>
              <a:t> 3 </a:t>
            </a:r>
            <a:r>
              <a:rPr lang="en-US" sz="2400" b="1" dirty="0" err="1">
                <a:latin typeface="Calibri" pitchFamily="34" charset="0"/>
              </a:rPr>
              <a:t>ayat</a:t>
            </a:r>
            <a:r>
              <a:rPr lang="en-US" sz="2400" b="1" dirty="0">
                <a:latin typeface="Calibri" pitchFamily="34" charset="0"/>
              </a:rPr>
              <a:t> 2 UU </a:t>
            </a:r>
            <a:r>
              <a:rPr lang="en-US" sz="2400" b="1" dirty="0" err="1">
                <a:latin typeface="Calibri" pitchFamily="34" charset="0"/>
              </a:rPr>
              <a:t>Nomor</a:t>
            </a:r>
            <a:r>
              <a:rPr lang="en-US" sz="2400" b="1" dirty="0">
                <a:latin typeface="Calibri" pitchFamily="34" charset="0"/>
              </a:rPr>
              <a:t> 25 </a:t>
            </a:r>
            <a:r>
              <a:rPr lang="en-US" sz="2400" b="1" dirty="0" err="1">
                <a:latin typeface="Calibri" pitchFamily="34" charset="0"/>
              </a:rPr>
              <a:t>Tahun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</a:rPr>
              <a:t>2007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bahwa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tujuan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penyelenggaraan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penanaman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modal </a:t>
            </a:r>
            <a:r>
              <a:rPr lang="en-US" sz="2400" dirty="0" err="1">
                <a:latin typeface="Calibri" pitchFamily="34" charset="0"/>
              </a:rPr>
              <a:t>antara</a:t>
            </a:r>
            <a:r>
              <a:rPr lang="en-US" sz="2400" dirty="0">
                <a:latin typeface="Calibri" pitchFamily="34" charset="0"/>
              </a:rPr>
              <a:t> lain:</a:t>
            </a:r>
            <a:endParaRPr lang="en-US" sz="2400" dirty="0" smtClean="0">
              <a:latin typeface="Calibri" pitchFamily="34" charset="0"/>
            </a:endParaRPr>
          </a:p>
          <a:p>
            <a:endParaRPr lang="en-US" sz="1000" dirty="0" smtClean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>
                <a:latin typeface="Calibri" pitchFamily="34" charset="0"/>
              </a:rPr>
              <a:t>Meningkatkan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pertumbuhan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ekonomi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nasional</a:t>
            </a:r>
            <a:endParaRPr lang="en-US" sz="2400" dirty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>
                <a:latin typeface="Calibri" pitchFamily="34" charset="0"/>
              </a:rPr>
              <a:t>Menciptakan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lapangan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kerja</a:t>
            </a:r>
            <a:endParaRPr lang="en-US" sz="2400" dirty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>
                <a:latin typeface="Calibri" pitchFamily="34" charset="0"/>
              </a:rPr>
              <a:t>Meningkatkan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pembangunan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ekonomi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berkelanjutan</a:t>
            </a:r>
            <a:endParaRPr lang="en-US" sz="2400" dirty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i-FI" sz="2400" dirty="0" smtClean="0">
                <a:latin typeface="Calibri" pitchFamily="34" charset="0"/>
              </a:rPr>
              <a:t>Meningkatkan </a:t>
            </a:r>
            <a:r>
              <a:rPr lang="fi-FI" sz="2400" dirty="0">
                <a:latin typeface="Calibri" pitchFamily="34" charset="0"/>
              </a:rPr>
              <a:t>kemampuan daya saing dunia usaha </a:t>
            </a:r>
            <a:r>
              <a:rPr lang="fi-FI" sz="2400" dirty="0" smtClean="0">
                <a:latin typeface="Calibri" pitchFamily="34" charset="0"/>
              </a:rPr>
              <a:t>nasional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i-FI" sz="2400" dirty="0" smtClean="0">
                <a:latin typeface="Calibri" pitchFamily="34" charset="0"/>
              </a:rPr>
              <a:t>Meningkatkan </a:t>
            </a:r>
            <a:r>
              <a:rPr lang="fi-FI" sz="2400" dirty="0">
                <a:latin typeface="Calibri" pitchFamily="34" charset="0"/>
              </a:rPr>
              <a:t>kapasitas dan kemampuan teknologi </a:t>
            </a:r>
            <a:r>
              <a:rPr lang="fi-FI" sz="2400" dirty="0" smtClean="0">
                <a:latin typeface="Calibri" pitchFamily="34" charset="0"/>
              </a:rPr>
              <a:t>nasional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>
                <a:latin typeface="Calibri" pitchFamily="34" charset="0"/>
              </a:rPr>
              <a:t>Mendorong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pengembangan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ekonomi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kerakyatan</a:t>
            </a:r>
            <a:endParaRPr lang="en-US" sz="2400" dirty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>
                <a:latin typeface="Calibri" pitchFamily="34" charset="0"/>
              </a:rPr>
              <a:t>Mengolah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ekonomi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potensial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menjadi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kekuatan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ekonomi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riil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dengan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menggunakan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dana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yang </a:t>
            </a:r>
            <a:r>
              <a:rPr lang="en-US" sz="2400" dirty="0" err="1">
                <a:latin typeface="Calibri" pitchFamily="34" charset="0"/>
              </a:rPr>
              <a:t>berasal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baik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dari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dalam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negeri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maupun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luar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 smtClean="0">
                <a:latin typeface="Calibri" pitchFamily="34" charset="0"/>
              </a:rPr>
              <a:t>negeri</a:t>
            </a:r>
            <a:endParaRPr lang="en-US" sz="2400" dirty="0">
              <a:latin typeface="Calibri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err="1" smtClean="0">
                <a:latin typeface="Calibri" pitchFamily="34" charset="0"/>
              </a:rPr>
              <a:t>Meningkatkan</a:t>
            </a:r>
            <a:r>
              <a:rPr lang="en-US" sz="2400" dirty="0" smtClean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kesejahteraan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</a:rPr>
              <a:t>masyarakat</a:t>
            </a:r>
            <a:endParaRPr lang="en-US" sz="2400" dirty="0" smtClean="0">
              <a:latin typeface="Calibri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47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57508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Kebijakan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dasar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penanaman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modal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12</a:t>
            </a:fld>
            <a:endParaRPr lang="en-GB" dirty="0"/>
          </a:p>
        </p:txBody>
      </p:sp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539552" y="2636912"/>
            <a:ext cx="7972136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s-ES" sz="1000" dirty="0" smtClean="0">
              <a:latin typeface="Calibri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dirty="0" err="1" smtClean="0">
                <a:latin typeface="Calibri" pitchFamily="34" charset="0"/>
              </a:rPr>
              <a:t>Mendorong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terciptanya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iklim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usaha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nasional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</a:rPr>
              <a:t>yang </a:t>
            </a:r>
            <a:r>
              <a:rPr lang="en-US" sz="2800" dirty="0" err="1" smtClean="0">
                <a:latin typeface="Calibri" pitchFamily="34" charset="0"/>
              </a:rPr>
              <a:t>kondusif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bagi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penanaman</a:t>
            </a:r>
            <a:r>
              <a:rPr lang="en-US" sz="2800" dirty="0" smtClean="0">
                <a:latin typeface="Calibri" pitchFamily="34" charset="0"/>
              </a:rPr>
              <a:t> modal </a:t>
            </a:r>
            <a:r>
              <a:rPr lang="en-US" sz="2800" dirty="0" err="1">
                <a:latin typeface="Calibri" pitchFamily="34" charset="0"/>
              </a:rPr>
              <a:t>untuk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penguatan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daya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saing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perekonomian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</a:rPr>
              <a:t>nasional</a:t>
            </a:r>
            <a:endParaRPr lang="en-US" sz="2800" dirty="0" smtClean="0">
              <a:latin typeface="Calibri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en-US" sz="1000" dirty="0">
              <a:latin typeface="Calibri" pitchFamily="34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dirty="0" err="1" smtClean="0">
                <a:latin typeface="Calibri" pitchFamily="34" charset="0"/>
              </a:rPr>
              <a:t>Mempercepat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peningkatan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penanaman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smtClean="0">
                <a:latin typeface="Calibri" pitchFamily="34" charset="0"/>
              </a:rPr>
              <a:t>modal</a:t>
            </a:r>
            <a:endParaRPr lang="en-US" sz="2800" dirty="0" smtClean="0">
              <a:latin typeface="Calibri" pitchFamily="34" charset="0"/>
              <a:cs typeface="Helvetica" pitchFamily="34" charset="0"/>
            </a:endParaRPr>
          </a:p>
        </p:txBody>
      </p:sp>
      <p:sp>
        <p:nvSpPr>
          <p:cNvPr id="6" name="ZoneTexte 6"/>
          <p:cNvSpPr txBox="1">
            <a:spLocks noChangeArrowheads="1"/>
          </p:cNvSpPr>
          <p:nvPr/>
        </p:nvSpPr>
        <p:spPr bwMode="auto">
          <a:xfrm>
            <a:off x="446792" y="1323925"/>
            <a:ext cx="806489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dirty="0" err="1">
                <a:latin typeface="Calibri" pitchFamily="34" charset="0"/>
              </a:rPr>
              <a:t>Pemerintah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menetapkan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kebijakan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dasar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n-US" sz="2800" dirty="0" err="1">
                <a:latin typeface="Calibri" pitchFamily="34" charset="0"/>
              </a:rPr>
              <a:t>penanaman</a:t>
            </a:r>
            <a:r>
              <a:rPr lang="en-US" sz="2800" dirty="0">
                <a:latin typeface="Calibri" pitchFamily="34" charset="0"/>
              </a:rPr>
              <a:t> modal </a:t>
            </a:r>
            <a:r>
              <a:rPr lang="en-US" sz="2800" dirty="0" err="1">
                <a:latin typeface="Calibri" pitchFamily="34" charset="0"/>
              </a:rPr>
              <a:t>dalam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s-ES" sz="2800" b="1" dirty="0" err="1">
                <a:latin typeface="Calibri" pitchFamily="34" charset="0"/>
              </a:rPr>
              <a:t>pasal</a:t>
            </a:r>
            <a:r>
              <a:rPr lang="es-ES" sz="2800" b="1" dirty="0">
                <a:latin typeface="Calibri" pitchFamily="34" charset="0"/>
              </a:rPr>
              <a:t> 4 UU </a:t>
            </a:r>
            <a:r>
              <a:rPr lang="es-ES" sz="2800" b="1" dirty="0" err="1">
                <a:latin typeface="Calibri" pitchFamily="34" charset="0"/>
              </a:rPr>
              <a:t>Nomor</a:t>
            </a:r>
            <a:r>
              <a:rPr lang="es-ES" sz="2800" b="1" dirty="0">
                <a:latin typeface="Calibri" pitchFamily="34" charset="0"/>
              </a:rPr>
              <a:t> 25 </a:t>
            </a:r>
            <a:r>
              <a:rPr lang="es-ES" sz="2800" b="1" dirty="0" err="1">
                <a:latin typeface="Calibri" pitchFamily="34" charset="0"/>
              </a:rPr>
              <a:t>Tahun</a:t>
            </a:r>
            <a:r>
              <a:rPr lang="es-ES" sz="2800" b="1" dirty="0">
                <a:latin typeface="Calibri" pitchFamily="34" charset="0"/>
              </a:rPr>
              <a:t> 2007 </a:t>
            </a:r>
            <a:r>
              <a:rPr lang="es-ES" sz="2800" dirty="0">
                <a:latin typeface="Calibri" pitchFamily="34" charset="0"/>
              </a:rPr>
              <a:t>yang antara </a:t>
            </a:r>
            <a:r>
              <a:rPr lang="es-ES" sz="2800" dirty="0" err="1">
                <a:latin typeface="Calibri" pitchFamily="34" charset="0"/>
              </a:rPr>
              <a:t>lain</a:t>
            </a:r>
            <a:r>
              <a:rPr lang="es-ES" sz="2800" dirty="0">
                <a:latin typeface="Calibri" pitchFamily="34" charset="0"/>
              </a:rPr>
              <a:t> </a:t>
            </a:r>
            <a:r>
              <a:rPr lang="es-ES" sz="2800" dirty="0" err="1">
                <a:latin typeface="Calibri" pitchFamily="34" charset="0"/>
              </a:rPr>
              <a:t>untuk</a:t>
            </a:r>
            <a:r>
              <a:rPr lang="es-ES" sz="2800" dirty="0">
                <a:latin typeface="Calibri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25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13</a:t>
            </a:fld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33802" y="255454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 err="1" smtClean="0">
                <a:solidFill>
                  <a:schemeClr val="tx2"/>
                </a:solidFill>
                <a:latin typeface="+mj-lt"/>
              </a:rPr>
              <a:t>Potret</a:t>
            </a:r>
            <a:r>
              <a:rPr lang="en-US" sz="40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40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US" sz="4000" b="1" dirty="0" smtClean="0">
                <a:solidFill>
                  <a:schemeClr val="tx2"/>
                </a:solidFill>
                <a:latin typeface="+mj-lt"/>
              </a:rPr>
              <a:t> di Indonesia</a:t>
            </a:r>
          </a:p>
        </p:txBody>
      </p:sp>
    </p:spTree>
    <p:extLst>
      <p:ext uri="{BB962C8B-B14F-4D97-AF65-F5344CB8AC3E}">
        <p14:creationId xmlns:p14="http://schemas.microsoft.com/office/powerpoint/2010/main" val="157260740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total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   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berlanjut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14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1340768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Perhitungan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Growth and Share Total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Investasi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Indonesia                                                                               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9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14" y="2088232"/>
            <a:ext cx="7198985" cy="476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1310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15</a:t>
            </a:fld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7" y="1323915"/>
            <a:ext cx="4188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Kuadran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Total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Investasi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Indonesia                            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2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3583509599"/>
              </p:ext>
            </p:extLst>
          </p:nvPr>
        </p:nvGraphicFramePr>
        <p:xfrm>
          <a:off x="4427984" y="1484784"/>
          <a:ext cx="46085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3"/>
            <a:ext cx="4032448" cy="487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total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    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lanjutan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107403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6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atas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PMDN   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berlanjut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16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1340768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Tabel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Penanaman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Modal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Dalam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Negeri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(PMDN) Indonesia                                                                               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9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017876"/>
            <a:ext cx="7056785" cy="484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2236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17</a:t>
            </a:fld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7" y="1323915"/>
            <a:ext cx="4188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Kuadran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PMDN Indonesia                            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2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655211427"/>
              </p:ext>
            </p:extLst>
          </p:nvPr>
        </p:nvGraphicFramePr>
        <p:xfrm>
          <a:off x="4427984" y="1484784"/>
          <a:ext cx="46085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atas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PMDN   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lanjutan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8689"/>
            <a:ext cx="4032447" cy="474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56198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atas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PMA   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berlanjut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18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1340768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Perhitungan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Growth and Share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Investasi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PMA Indonesia                                                                              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9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15" y="2017876"/>
            <a:ext cx="7198985" cy="484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5286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19</a:t>
            </a:fld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7" y="1323915"/>
            <a:ext cx="4188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Kuadran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PMA Indonesia                               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2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250366706"/>
              </p:ext>
            </p:extLst>
          </p:nvPr>
        </p:nvGraphicFramePr>
        <p:xfrm>
          <a:off x="4427984" y="1412776"/>
          <a:ext cx="46085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atas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PMA   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lanjutan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3888432" cy="465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508407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6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19970" y="1412776"/>
            <a:ext cx="4096045" cy="424847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en-US" sz="3100" b="1" dirty="0" err="1" smtClean="0">
                <a:solidFill>
                  <a:schemeClr val="tx1"/>
                </a:solidFill>
                <a:latin typeface="Calibri" pitchFamily="34" charset="0"/>
              </a:rPr>
              <a:t>Kendala</a:t>
            </a:r>
            <a:r>
              <a:rPr lang="en-US" sz="31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100" b="1" dirty="0" err="1" smtClean="0">
                <a:solidFill>
                  <a:schemeClr val="tx1"/>
                </a:solidFill>
                <a:latin typeface="Calibri" pitchFamily="34" charset="0"/>
              </a:rPr>
              <a:t>dan</a:t>
            </a:r>
            <a:r>
              <a:rPr lang="en-US" sz="31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100" b="1" dirty="0" err="1" smtClean="0">
                <a:solidFill>
                  <a:schemeClr val="tx1"/>
                </a:solidFill>
                <a:latin typeface="Calibri" pitchFamily="34" charset="0"/>
              </a:rPr>
              <a:t>Tantangan</a:t>
            </a:r>
            <a:endParaRPr lang="en-US" sz="3100" b="1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900" dirty="0" err="1">
                <a:latin typeface="Calibri" pitchFamily="34" charset="0"/>
              </a:rPr>
              <a:t>Persaingan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kebijakan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investasi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smtClean="0">
                <a:latin typeface="Calibri" pitchFamily="34" charset="0"/>
              </a:rPr>
              <a:t>yang </a:t>
            </a:r>
            <a:r>
              <a:rPr lang="en-US" sz="2900" dirty="0" err="1" smtClean="0">
                <a:latin typeface="Calibri" pitchFamily="34" charset="0"/>
              </a:rPr>
              <a:t>dilakukan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oleh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negara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pesaing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seperti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Tiongkok</a:t>
            </a:r>
            <a:r>
              <a:rPr lang="en-US" sz="2900" dirty="0" smtClean="0">
                <a:latin typeface="Calibri" pitchFamily="34" charset="0"/>
              </a:rPr>
              <a:t>, Vietnam</a:t>
            </a:r>
            <a:r>
              <a:rPr lang="en-US" sz="2900" dirty="0">
                <a:latin typeface="Calibri" pitchFamily="34" charset="0"/>
              </a:rPr>
              <a:t>, Thailand, </a:t>
            </a:r>
            <a:r>
              <a:rPr lang="en-US" sz="2900" dirty="0" err="1">
                <a:latin typeface="Calibri" pitchFamily="34" charset="0"/>
              </a:rPr>
              <a:t>dan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smtClean="0">
                <a:latin typeface="Calibri" pitchFamily="34" charset="0"/>
              </a:rPr>
              <a:t>Malaysia</a:t>
            </a:r>
            <a:endParaRPr lang="en-US" sz="2900" dirty="0">
              <a:latin typeface="Calibri" pitchFamily="34" charset="0"/>
            </a:endParaRPr>
          </a:p>
          <a:p>
            <a:r>
              <a:rPr lang="sv-SE" sz="2900" dirty="0" smtClean="0">
                <a:latin typeface="Calibri" pitchFamily="34" charset="0"/>
              </a:rPr>
              <a:t>Masih </a:t>
            </a:r>
            <a:r>
              <a:rPr lang="sv-SE" sz="2900" dirty="0">
                <a:latin typeface="Calibri" pitchFamily="34" charset="0"/>
              </a:rPr>
              <a:t>rendahnya kepastian hukum, karena berlarutnya RUU Penanaman </a:t>
            </a:r>
            <a:r>
              <a:rPr lang="sv-SE" sz="2900" dirty="0" smtClean="0">
                <a:latin typeface="Calibri" pitchFamily="34" charset="0"/>
              </a:rPr>
              <a:t>Modal</a:t>
            </a:r>
            <a:endParaRPr lang="en-US" sz="2900" dirty="0" smtClean="0"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Lemahnya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insentif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investasi</a:t>
            </a:r>
            <a:endParaRPr lang="en-US" sz="2900" dirty="0"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Kualitas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>
                <a:latin typeface="Calibri" pitchFamily="34" charset="0"/>
              </a:rPr>
              <a:t>SDM yang </a:t>
            </a:r>
            <a:r>
              <a:rPr lang="en-US" sz="2900" dirty="0" err="1">
                <a:latin typeface="Calibri" pitchFamily="34" charset="0"/>
              </a:rPr>
              <a:t>rendah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dan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terbatasnya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infrastruktur</a:t>
            </a:r>
            <a:endParaRPr lang="en-US" sz="2900" dirty="0"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Tidak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adanya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kebijakan</a:t>
            </a:r>
            <a:r>
              <a:rPr lang="en-US" sz="2900" dirty="0">
                <a:latin typeface="Calibri" pitchFamily="34" charset="0"/>
              </a:rPr>
              <a:t> yang </a:t>
            </a:r>
            <a:r>
              <a:rPr lang="en-US" sz="2900" dirty="0" err="1">
                <a:latin typeface="Calibri" pitchFamily="34" charset="0"/>
              </a:rPr>
              <a:t>jelas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untuk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mendorong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pengalihan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teknologi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dari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smtClean="0">
                <a:latin typeface="Calibri" pitchFamily="34" charset="0"/>
              </a:rPr>
              <a:t>PMA</a:t>
            </a:r>
          </a:p>
          <a:p>
            <a:r>
              <a:rPr lang="en-US" sz="2900" dirty="0" err="1" smtClean="0">
                <a:latin typeface="Calibri" pitchFamily="34" charset="0"/>
              </a:rPr>
              <a:t>Masih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tingginya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biaya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ekonomi</a:t>
            </a:r>
            <a:r>
              <a:rPr lang="en-US" sz="2900" dirty="0">
                <a:latin typeface="Calibri" pitchFamily="34" charset="0"/>
              </a:rPr>
              <a:t>, </a:t>
            </a:r>
            <a:r>
              <a:rPr lang="en-US" sz="2900" dirty="0" err="1">
                <a:latin typeface="Calibri" pitchFamily="34" charset="0"/>
              </a:rPr>
              <a:t>karena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tingginya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kasus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korupsi</a:t>
            </a:r>
            <a:r>
              <a:rPr lang="en-US" sz="2900" dirty="0">
                <a:latin typeface="Calibri" pitchFamily="34" charset="0"/>
              </a:rPr>
              <a:t>, </a:t>
            </a:r>
            <a:r>
              <a:rPr lang="en-US" sz="2900" dirty="0" err="1">
                <a:latin typeface="Calibri" pitchFamily="34" charset="0"/>
              </a:rPr>
              <a:t>keamanan</a:t>
            </a:r>
            <a:r>
              <a:rPr lang="en-US" sz="2900" dirty="0">
                <a:latin typeface="Calibri" pitchFamily="34" charset="0"/>
              </a:rPr>
              <a:t>, </a:t>
            </a:r>
            <a:r>
              <a:rPr lang="en-US" sz="2900" dirty="0" err="1" smtClean="0">
                <a:latin typeface="Calibri" pitchFamily="34" charset="0"/>
              </a:rPr>
              <a:t>dan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penyalahgunaan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wewenang</a:t>
            </a:r>
            <a:endParaRPr lang="en-US" sz="2900" dirty="0" smtClean="0"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Meningkatnya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nilai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tukar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riil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efektif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smtClean="0">
                <a:latin typeface="Calibri" pitchFamily="34" charset="0"/>
              </a:rPr>
              <a:t>rupiah</a:t>
            </a:r>
          </a:p>
          <a:p>
            <a:r>
              <a:rPr lang="en-US" sz="2900" dirty="0" err="1" smtClean="0">
                <a:latin typeface="Calibri" pitchFamily="34" charset="0"/>
              </a:rPr>
              <a:t>Belum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optimalnya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pemberian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insentif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dan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fasilitasi</a:t>
            </a:r>
            <a:endParaRPr lang="en-US" sz="29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932040" y="3068960"/>
            <a:ext cx="3600400" cy="367240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55000" lnSpcReduction="20000"/>
          </a:bodyPr>
          <a:lstStyle/>
          <a:p>
            <a:pPr marL="68580" indent="0">
              <a:buNone/>
            </a:pPr>
            <a:r>
              <a:rPr lang="en-US" sz="3000" b="1" dirty="0" err="1" smtClean="0">
                <a:solidFill>
                  <a:schemeClr val="tx1"/>
                </a:solidFill>
                <a:latin typeface="Calibri" pitchFamily="34" charset="0"/>
              </a:rPr>
              <a:t>Langkah</a:t>
            </a:r>
            <a:r>
              <a:rPr lang="en-US" sz="30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000" b="1" dirty="0" err="1" smtClean="0">
                <a:solidFill>
                  <a:schemeClr val="tx1"/>
                </a:solidFill>
                <a:latin typeface="Calibri" pitchFamily="34" charset="0"/>
              </a:rPr>
              <a:t>pemerintah</a:t>
            </a:r>
            <a:r>
              <a:rPr lang="en-US" sz="30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000" b="1" dirty="0" err="1" smtClean="0">
                <a:solidFill>
                  <a:schemeClr val="tx1"/>
                </a:solidFill>
                <a:latin typeface="Calibri" pitchFamily="34" charset="0"/>
              </a:rPr>
              <a:t>dalam</a:t>
            </a:r>
            <a:r>
              <a:rPr lang="en-US" sz="30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000" b="1" dirty="0" err="1" smtClean="0">
                <a:solidFill>
                  <a:schemeClr val="tx1"/>
                </a:solidFill>
                <a:latin typeface="Calibri" pitchFamily="34" charset="0"/>
              </a:rPr>
              <a:t>mengatasi</a:t>
            </a:r>
            <a:r>
              <a:rPr lang="en-US" sz="30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000" b="1" dirty="0" err="1" smtClean="0">
                <a:solidFill>
                  <a:schemeClr val="tx1"/>
                </a:solidFill>
                <a:latin typeface="Calibri" pitchFamily="34" charset="0"/>
              </a:rPr>
              <a:t>kendala</a:t>
            </a:r>
            <a:r>
              <a:rPr lang="en-US" sz="30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000" b="1" dirty="0" err="1" smtClean="0">
                <a:solidFill>
                  <a:schemeClr val="tx1"/>
                </a:solidFill>
                <a:latin typeface="Calibri" pitchFamily="34" charset="0"/>
              </a:rPr>
              <a:t>dan</a:t>
            </a:r>
            <a:r>
              <a:rPr lang="en-US" sz="3000" b="1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3000" b="1" dirty="0" err="1" smtClean="0">
                <a:solidFill>
                  <a:schemeClr val="tx1"/>
                </a:solidFill>
                <a:latin typeface="Calibri" pitchFamily="34" charset="0"/>
              </a:rPr>
              <a:t>tantangan</a:t>
            </a:r>
            <a:endParaRPr lang="en-US" sz="3000" b="1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Mewujudkan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iklim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investasi</a:t>
            </a:r>
            <a:r>
              <a:rPr lang="en-US" sz="2900" dirty="0">
                <a:latin typeface="Calibri" pitchFamily="34" charset="0"/>
              </a:rPr>
              <a:t> yang </a:t>
            </a:r>
            <a:r>
              <a:rPr lang="en-US" sz="2900" dirty="0" err="1" smtClean="0">
                <a:latin typeface="Calibri" pitchFamily="34" charset="0"/>
              </a:rPr>
              <a:t>sehat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melalui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smtClean="0">
                <a:latin typeface="Calibri" pitchFamily="34" charset="0"/>
              </a:rPr>
              <a:t>program </a:t>
            </a:r>
            <a:r>
              <a:rPr lang="en-US" sz="2900" dirty="0" err="1" smtClean="0">
                <a:latin typeface="Calibri" pitchFamily="34" charset="0"/>
              </a:rPr>
              <a:t>pembangunan</a:t>
            </a:r>
            <a:r>
              <a:rPr lang="en-US" sz="2900" dirty="0" smtClean="0">
                <a:latin typeface="Calibri" pitchFamily="34" charset="0"/>
              </a:rPr>
              <a:t> yang </a:t>
            </a:r>
            <a:r>
              <a:rPr lang="en-US" sz="2900" dirty="0" err="1">
                <a:latin typeface="Calibri" pitchFamily="34" charset="0"/>
              </a:rPr>
              <a:t>sedang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berjalan</a:t>
            </a:r>
            <a:endParaRPr lang="en-US" sz="2900" dirty="0" smtClean="0"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Restrukturisasi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lembaga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pemerintahan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dengan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menuntaskan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sinkronisasi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peraturan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nn-NO" sz="2900" dirty="0" smtClean="0">
                <a:latin typeface="Calibri" pitchFamily="34" charset="0"/>
              </a:rPr>
              <a:t>antarsektor </a:t>
            </a:r>
            <a:r>
              <a:rPr lang="nn-NO" sz="2900" dirty="0">
                <a:latin typeface="Calibri" pitchFamily="34" charset="0"/>
              </a:rPr>
              <a:t>serta antara </a:t>
            </a:r>
            <a:r>
              <a:rPr lang="nn-NO" sz="2900" dirty="0" smtClean="0">
                <a:latin typeface="Calibri" pitchFamily="34" charset="0"/>
              </a:rPr>
              <a:t>pusat dan </a:t>
            </a:r>
            <a:r>
              <a:rPr lang="nn-NO" sz="2900" dirty="0">
                <a:latin typeface="Calibri" pitchFamily="34" charset="0"/>
              </a:rPr>
              <a:t>daerah</a:t>
            </a:r>
            <a:endParaRPr lang="id-ID" sz="2900" dirty="0">
              <a:solidFill>
                <a:schemeClr val="tx1"/>
              </a:solidFill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Efisiensi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pelayanan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ekspor-impor</a:t>
            </a:r>
            <a:r>
              <a:rPr lang="en-US" sz="2900" dirty="0" smtClean="0">
                <a:latin typeface="Calibri" pitchFamily="34" charset="0"/>
              </a:rPr>
              <a:t> (</a:t>
            </a:r>
            <a:r>
              <a:rPr lang="en-US" sz="2900" dirty="0" err="1" smtClean="0">
                <a:latin typeface="Calibri" pitchFamily="34" charset="0"/>
              </a:rPr>
              <a:t>pemangkasan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prosedur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perizinan</a:t>
            </a:r>
            <a:r>
              <a:rPr lang="en-US" sz="2900" dirty="0" smtClean="0">
                <a:latin typeface="Calibri" pitchFamily="34" charset="0"/>
              </a:rPr>
              <a:t>) </a:t>
            </a:r>
            <a:r>
              <a:rPr lang="en-US" sz="2900" dirty="0" err="1" smtClean="0">
                <a:latin typeface="Calibri" pitchFamily="34" charset="0"/>
              </a:rPr>
              <a:t>menyangkut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pelabuhan</a:t>
            </a:r>
            <a:r>
              <a:rPr lang="en-US" sz="2900" dirty="0">
                <a:latin typeface="Calibri" pitchFamily="34" charset="0"/>
              </a:rPr>
              <a:t>, </a:t>
            </a:r>
            <a:r>
              <a:rPr lang="en-US" sz="2900" dirty="0" err="1">
                <a:latin typeface="Calibri" pitchFamily="34" charset="0"/>
              </a:rPr>
              <a:t>kepabeanan</a:t>
            </a:r>
            <a:r>
              <a:rPr lang="en-US" sz="2900" dirty="0">
                <a:latin typeface="Calibri" pitchFamily="34" charset="0"/>
              </a:rPr>
              <a:t>, </a:t>
            </a:r>
            <a:r>
              <a:rPr lang="en-US" sz="2900" dirty="0" err="1">
                <a:latin typeface="Calibri" pitchFamily="34" charset="0"/>
              </a:rPr>
              <a:t>dan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administrasi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ekspor-impor</a:t>
            </a:r>
            <a:endParaRPr lang="en-US" sz="2900" dirty="0" smtClean="0">
              <a:latin typeface="Calibri" pitchFamily="34" charset="0"/>
            </a:endParaRPr>
          </a:p>
          <a:p>
            <a:r>
              <a:rPr lang="en-US" sz="2900" dirty="0" err="1" smtClean="0">
                <a:latin typeface="Calibri" pitchFamily="34" charset="0"/>
              </a:rPr>
              <a:t>Dikeluarkannya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berbagai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paket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insentif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investasi</a:t>
            </a:r>
            <a:r>
              <a:rPr lang="en-US" sz="2900" dirty="0">
                <a:latin typeface="Calibri" pitchFamily="34" charset="0"/>
              </a:rPr>
              <a:t> </a:t>
            </a:r>
            <a:r>
              <a:rPr lang="en-US" sz="2900" dirty="0" err="1" smtClean="0">
                <a:latin typeface="Calibri" pitchFamily="34" charset="0"/>
              </a:rPr>
              <a:t>pada</a:t>
            </a:r>
            <a:r>
              <a:rPr lang="en-US" sz="2900" dirty="0" smtClean="0">
                <a:latin typeface="Calibri" pitchFamily="34" charset="0"/>
              </a:rPr>
              <a:t> </a:t>
            </a:r>
            <a:r>
              <a:rPr lang="en-US" sz="2900" dirty="0" err="1">
                <a:latin typeface="Calibri" pitchFamily="34" charset="0"/>
              </a:rPr>
              <a:t>tahun</a:t>
            </a:r>
            <a:r>
              <a:rPr lang="en-US" sz="2900" dirty="0">
                <a:latin typeface="Calibri" pitchFamily="34" charset="0"/>
              </a:rPr>
              <a:t> 2006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84784"/>
            <a:ext cx="2232248" cy="14401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617923" y="5733253"/>
            <a:ext cx="4098093" cy="1008115"/>
            <a:chOff x="617921" y="5933849"/>
            <a:chExt cx="4098093" cy="851639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128" y="5933849"/>
              <a:ext cx="2225886" cy="851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921" y="5933849"/>
              <a:ext cx="1872207" cy="851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11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Rencana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Pembangunan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Jangka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Menengah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Nasional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2004–2009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419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21</a:t>
            </a:fld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3527" y="1323915"/>
            <a:ext cx="4188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Kuadran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Jumlah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dan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Share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Investasi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Indonesia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Berdasarkan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Provinsi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</a:t>
            </a:r>
            <a:r>
              <a:rPr lang="en-US" sz="16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2014</a:t>
            </a:r>
            <a:endParaRPr lang="en-US" sz="12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930892688"/>
              </p:ext>
            </p:extLst>
          </p:nvPr>
        </p:nvGraphicFramePr>
        <p:xfrm>
          <a:off x="4427984" y="1556792"/>
          <a:ext cx="46085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kuadran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investasi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provinsi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di Indonesia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tahun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2014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416289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95025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16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22</a:t>
            </a:fld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33802" y="255454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US" sz="40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US" sz="4000" b="1" dirty="0" err="1" smtClean="0">
                <a:solidFill>
                  <a:schemeClr val="tx2"/>
                </a:solidFill>
                <a:latin typeface="+mj-lt"/>
              </a:rPr>
              <a:t>Tren</a:t>
            </a:r>
            <a:endParaRPr lang="en-US" sz="4000" b="1" dirty="0" smtClean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5941300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457508"/>
            <a:ext cx="7366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Definisi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tren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23</a:t>
            </a:fld>
            <a:endParaRPr lang="en-GB" dirty="0"/>
          </a:p>
        </p:txBody>
      </p:sp>
      <p:sp>
        <p:nvSpPr>
          <p:cNvPr id="6" name="ZoneTexte 6"/>
          <p:cNvSpPr txBox="1">
            <a:spLocks noChangeArrowheads="1"/>
          </p:cNvSpPr>
          <p:nvPr/>
        </p:nvSpPr>
        <p:spPr bwMode="auto">
          <a:xfrm>
            <a:off x="446792" y="1323925"/>
            <a:ext cx="8373680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000" b="1" dirty="0" err="1">
                <a:latin typeface="Calibri" pitchFamily="34" charset="0"/>
              </a:rPr>
              <a:t>Analisis</a:t>
            </a:r>
            <a:r>
              <a:rPr lang="en-US" sz="3000" b="1" dirty="0">
                <a:latin typeface="Calibri" pitchFamily="34" charset="0"/>
              </a:rPr>
              <a:t> </a:t>
            </a:r>
            <a:r>
              <a:rPr lang="en-US" sz="3000" b="1" dirty="0" err="1">
                <a:latin typeface="Calibri" pitchFamily="34" charset="0"/>
              </a:rPr>
              <a:t>tren</a:t>
            </a:r>
            <a:r>
              <a:rPr lang="en-US" sz="3000" b="1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merupakan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metode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analisis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smtClean="0">
                <a:latin typeface="Calibri" pitchFamily="34" charset="0"/>
              </a:rPr>
              <a:t>yang </a:t>
            </a:r>
            <a:r>
              <a:rPr lang="en-US" sz="3000" dirty="0" err="1" smtClean="0">
                <a:latin typeface="Calibri" pitchFamily="34" charset="0"/>
              </a:rPr>
              <a:t>ditujukan</a:t>
            </a:r>
            <a:r>
              <a:rPr lang="en-US" sz="3000" dirty="0" smtClean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untuk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melakukan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</a:rPr>
              <a:t>estimasi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</a:rPr>
              <a:t>atau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 smtClean="0">
                <a:latin typeface="Calibri" pitchFamily="34" charset="0"/>
              </a:rPr>
              <a:t>peramalan</a:t>
            </a:r>
            <a:r>
              <a:rPr lang="en-US" sz="3000" dirty="0" smtClean="0">
                <a:latin typeface="Calibri" pitchFamily="34" charset="0"/>
              </a:rPr>
              <a:t> </a:t>
            </a:r>
            <a:r>
              <a:rPr lang="en-US" sz="3000" dirty="0">
                <a:latin typeface="Calibri" pitchFamily="34" charset="0"/>
              </a:rPr>
              <a:t>di </a:t>
            </a:r>
            <a:r>
              <a:rPr lang="en-US" sz="3000" dirty="0" err="1">
                <a:latin typeface="Calibri" pitchFamily="34" charset="0"/>
              </a:rPr>
              <a:t>masa</a:t>
            </a:r>
            <a:r>
              <a:rPr lang="en-US" sz="3000" dirty="0">
                <a:latin typeface="Calibri" pitchFamily="34" charset="0"/>
              </a:rPr>
              <a:t> yang </a:t>
            </a:r>
            <a:r>
              <a:rPr lang="en-US" sz="3000" dirty="0" err="1">
                <a:latin typeface="Calibri" pitchFamily="34" charset="0"/>
              </a:rPr>
              <a:t>akan</a:t>
            </a:r>
            <a:r>
              <a:rPr lang="en-US" sz="3000" dirty="0">
                <a:latin typeface="Calibri" pitchFamily="34" charset="0"/>
              </a:rPr>
              <a:t> </a:t>
            </a:r>
            <a:r>
              <a:rPr lang="en-US" sz="3000" dirty="0" err="1">
                <a:latin typeface="Calibri" pitchFamily="34" charset="0"/>
              </a:rPr>
              <a:t>datang</a:t>
            </a:r>
            <a:r>
              <a:rPr lang="en-US" sz="3000" dirty="0">
                <a:latin typeface="Calibri" pitchFamily="34" charset="0"/>
              </a:rPr>
              <a:t>.</a:t>
            </a:r>
            <a:endParaRPr lang="es-ES" sz="3000" dirty="0">
              <a:latin typeface="Calibri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974" y="3140968"/>
            <a:ext cx="522933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50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nilai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PMDN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dan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PMA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Tahun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2045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berlanjut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24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1340768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Realisasi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PMDN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dan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PMA Indonesia                                                                               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9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15" y="1988840"/>
            <a:ext cx="7198985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4130530" y="6121725"/>
            <a:ext cx="1051770" cy="331611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904606" y="6165304"/>
            <a:ext cx="1051770" cy="331611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6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25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3488" y="1412776"/>
                <a:ext cx="3796296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Ʃ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𝑌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1.283.246,75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17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=75.485,10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88" y="1412776"/>
                <a:ext cx="3796296" cy="618311"/>
              </a:xfrm>
              <a:prstGeom prst="rect">
                <a:avLst/>
              </a:prstGeom>
              <a:blipFill rotWithShape="1">
                <a:blip r:embed="rId2"/>
                <a:stretch>
                  <a:fillRect r="-1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74321" y="2220816"/>
                <a:ext cx="3741986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Ʃ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𝑌𝑡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Ʃ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4.337.834,91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1.649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=2.630,59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321" y="2220816"/>
                <a:ext cx="3741986" cy="612732"/>
              </a:xfrm>
              <a:prstGeom prst="rect">
                <a:avLst/>
              </a:prstGeom>
              <a:blipFill rotWithShape="1">
                <a:blip r:embed="rId3"/>
                <a:stretch>
                  <a:fillRect r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539552" y="2987660"/>
            <a:ext cx="79721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Jadi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persamaan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i="1" dirty="0" smtClean="0">
                <a:latin typeface="Calibri" pitchFamily="34" charset="0"/>
                <a:cs typeface="Helvetica" pitchFamily="34" charset="0"/>
              </a:rPr>
              <a:t>trend model least square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33953" y="3409612"/>
                <a:ext cx="3149452" cy="37805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Ŷ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=75.485,10+2.630,59 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953" y="3409612"/>
                <a:ext cx="3149452" cy="378052"/>
              </a:xfrm>
              <a:prstGeom prst="rect">
                <a:avLst/>
              </a:prstGeom>
              <a:blipFill rotWithShape="1">
                <a:blip r:embed="rId4"/>
                <a:stretch>
                  <a:fillRect t="-4839" r="-2128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6"/>
          <p:cNvSpPr txBox="1">
            <a:spLocks noChangeArrowheads="1"/>
          </p:cNvSpPr>
          <p:nvPr/>
        </p:nvSpPr>
        <p:spPr bwMode="auto">
          <a:xfrm>
            <a:off x="539552" y="4006805"/>
            <a:ext cx="79721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Ramalan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investasi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pada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100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merdeka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2045 (di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mana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i="1" dirty="0" smtClean="0">
                <a:latin typeface="Calibri" pitchFamily="34" charset="0"/>
                <a:cs typeface="Helvetica" pitchFamily="34" charset="0"/>
              </a:rPr>
              <a:t>t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= 79)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99200" y="4622674"/>
                <a:ext cx="3368230" cy="1235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itchFamily="18" charset="0"/>
                        <a:ea typeface="Cambria Math" pitchFamily="18" charset="0"/>
                      </a:rPr>
                      <m:t>Ŷ</m:t>
                    </m:r>
                    <m:r>
                      <a:rPr lang="en-US" b="0" i="1" smtClean="0">
                        <a:latin typeface="Cambria Math" pitchFamily="18" charset="0"/>
                        <a:ea typeface="Cambria Math" pitchFamily="18" charset="0"/>
                      </a:rPr>
                      <m:t>= </m:t>
                    </m:r>
                  </m:oMath>
                </a14:m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75.485,10 + 2.630,59 (</a:t>
                </a:r>
                <a:r>
                  <a:rPr lang="en-US" i="1" dirty="0" smtClean="0">
                    <a:latin typeface="Cambria Math" pitchFamily="18" charset="0"/>
                    <a:ea typeface="Cambria Math" pitchFamily="18" charset="0"/>
                  </a:rPr>
                  <a:t>t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 </m:t>
                    </m:r>
                  </m:oMath>
                </a14:m>
                <a:r>
                  <a:rPr lang="en-US" dirty="0">
                    <a:latin typeface="Cambria Math" pitchFamily="18" charset="0"/>
                    <a:ea typeface="Cambria Math" pitchFamily="18" charset="0"/>
                  </a:rPr>
                  <a:t>75.485,10 + 2.630,59 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(79)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 </m:t>
                    </m:r>
                  </m:oMath>
                </a14:m>
                <a:r>
                  <a:rPr lang="en-US" dirty="0">
                    <a:latin typeface="Cambria Math" pitchFamily="18" charset="0"/>
                    <a:ea typeface="Cambria Math" pitchFamily="18" charset="0"/>
                  </a:rPr>
                  <a:t>75.485,10 + 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207.816,61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</m:t>
                    </m:r>
                  </m:oMath>
                </a14:m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 283.301,71</a:t>
                </a:r>
                <a:endParaRPr lang="en-US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00" y="4622674"/>
                <a:ext cx="3368230" cy="1235210"/>
              </a:xfrm>
              <a:prstGeom prst="rect">
                <a:avLst/>
              </a:prstGeom>
              <a:blipFill rotWithShape="1">
                <a:blip r:embed="rId5"/>
                <a:stretch>
                  <a:fillRect l="-362" t="-1970" b="-6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6"/>
          <p:cNvSpPr txBox="1">
            <a:spLocks noChangeArrowheads="1"/>
          </p:cNvSpPr>
          <p:nvPr/>
        </p:nvSpPr>
        <p:spPr bwMode="auto">
          <a:xfrm>
            <a:off x="488296" y="5951021"/>
            <a:ext cx="79721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Artinya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nilai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total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investasi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pada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100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merdeka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2045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b="1" dirty="0" smtClean="0">
                <a:latin typeface="Calibri" pitchFamily="34" charset="0"/>
                <a:cs typeface="Helvetica" pitchFamily="34" charset="0"/>
              </a:rPr>
              <a:t>$283.301,71  </a:t>
            </a:r>
            <a:r>
              <a:rPr lang="en-US" b="1" dirty="0" err="1" smtClean="0">
                <a:latin typeface="Calibri" pitchFamily="34" charset="0"/>
                <a:cs typeface="Helvetica" pitchFamily="34" charset="0"/>
              </a:rPr>
              <a:t>juta</a:t>
            </a:r>
            <a:r>
              <a:rPr lang="en-US" b="1" dirty="0" smtClean="0">
                <a:latin typeface="Calibri" pitchFamily="34" charset="0"/>
                <a:cs typeface="Helvetica" pitchFamily="34" charset="0"/>
              </a:rPr>
              <a:t> US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nilai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PMDN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dan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PMA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Tahun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2045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lanjutan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348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2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nilai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PMDN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Tahun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2045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berlanjut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26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1340768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Realisasi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PMDN Indonesia                                                                               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9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17876"/>
            <a:ext cx="7272808" cy="484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4030172" y="6121725"/>
            <a:ext cx="1152128" cy="331611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04248" y="6165304"/>
            <a:ext cx="1152128" cy="331611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6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27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3488" y="1412776"/>
                <a:ext cx="3796296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Ʃ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𝑌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1.023.250,51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17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=60.191,21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88" y="1412776"/>
                <a:ext cx="3796296" cy="618311"/>
              </a:xfrm>
              <a:prstGeom prst="rect">
                <a:avLst/>
              </a:prstGeom>
              <a:blipFill rotWithShape="1">
                <a:blip r:embed="rId2"/>
                <a:stretch>
                  <a:fillRect r="-1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74321" y="2220816"/>
                <a:ext cx="3741986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Ʃ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𝑌𝑡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Ʃ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3.378.762,99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1.649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=2.048,98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321" y="2220816"/>
                <a:ext cx="3741986" cy="612732"/>
              </a:xfrm>
              <a:prstGeom prst="rect">
                <a:avLst/>
              </a:prstGeom>
              <a:blipFill rotWithShape="1">
                <a:blip r:embed="rId3"/>
                <a:stretch>
                  <a:fillRect r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539552" y="2987660"/>
            <a:ext cx="79721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Jadi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persamaan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i="1" dirty="0" smtClean="0">
                <a:latin typeface="Calibri" pitchFamily="34" charset="0"/>
                <a:cs typeface="Helvetica" pitchFamily="34" charset="0"/>
              </a:rPr>
              <a:t>trend model least square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33953" y="3409612"/>
                <a:ext cx="3149452" cy="37805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Ŷ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=60.191,21+2.048,98 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953" y="3409612"/>
                <a:ext cx="3149452" cy="378052"/>
              </a:xfrm>
              <a:prstGeom prst="rect">
                <a:avLst/>
              </a:prstGeom>
              <a:blipFill rotWithShape="1">
                <a:blip r:embed="rId4"/>
                <a:stretch>
                  <a:fillRect t="-4839" r="-2128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6"/>
          <p:cNvSpPr txBox="1">
            <a:spLocks noChangeArrowheads="1"/>
          </p:cNvSpPr>
          <p:nvPr/>
        </p:nvSpPr>
        <p:spPr bwMode="auto">
          <a:xfrm>
            <a:off x="539552" y="4006805"/>
            <a:ext cx="79721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Ramalan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investasi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pada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100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merdeka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2045 (di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mana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i="1" dirty="0" smtClean="0">
                <a:latin typeface="Calibri" pitchFamily="34" charset="0"/>
                <a:cs typeface="Helvetica" pitchFamily="34" charset="0"/>
              </a:rPr>
              <a:t>t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= 79)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99200" y="4622674"/>
                <a:ext cx="3368230" cy="1235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itchFamily="18" charset="0"/>
                        <a:ea typeface="Cambria Math" pitchFamily="18" charset="0"/>
                      </a:rPr>
                      <m:t>Ŷ</m:t>
                    </m:r>
                    <m:r>
                      <a:rPr lang="en-US" b="0" i="1" smtClean="0">
                        <a:latin typeface="Cambria Math" pitchFamily="18" charset="0"/>
                        <a:ea typeface="Cambria Math" pitchFamily="18" charset="0"/>
                      </a:rPr>
                      <m:t>= </m:t>
                    </m:r>
                  </m:oMath>
                </a14:m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60.191,21 + 2.048,98 (</a:t>
                </a:r>
                <a:r>
                  <a:rPr lang="en-US" i="1" dirty="0" smtClean="0">
                    <a:latin typeface="Cambria Math" pitchFamily="18" charset="0"/>
                    <a:ea typeface="Cambria Math" pitchFamily="18" charset="0"/>
                  </a:rPr>
                  <a:t>t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 </m:t>
                    </m:r>
                  </m:oMath>
                </a14:m>
                <a:r>
                  <a:rPr lang="en-US" dirty="0">
                    <a:latin typeface="Cambria Math" pitchFamily="18" charset="0"/>
                    <a:ea typeface="Cambria Math" pitchFamily="18" charset="0"/>
                  </a:rPr>
                  <a:t>60.191,21 + 2.048,98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 (79)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 </m:t>
                    </m:r>
                  </m:oMath>
                </a14:m>
                <a:r>
                  <a:rPr lang="en-US" dirty="0">
                    <a:latin typeface="Cambria Math" pitchFamily="18" charset="0"/>
                    <a:ea typeface="Cambria Math" pitchFamily="18" charset="0"/>
                  </a:rPr>
                  <a:t>60.191,21 + 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161.862,42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</m:t>
                    </m:r>
                  </m:oMath>
                </a14:m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 222.060,63</a:t>
                </a:r>
                <a:endParaRPr lang="en-US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00" y="4622674"/>
                <a:ext cx="3368230" cy="1235210"/>
              </a:xfrm>
              <a:prstGeom prst="rect">
                <a:avLst/>
              </a:prstGeom>
              <a:blipFill rotWithShape="1">
                <a:blip r:embed="rId5"/>
                <a:stretch>
                  <a:fillRect l="-362" t="-1970" b="-6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6"/>
          <p:cNvSpPr txBox="1">
            <a:spLocks noChangeArrowheads="1"/>
          </p:cNvSpPr>
          <p:nvPr/>
        </p:nvSpPr>
        <p:spPr bwMode="auto">
          <a:xfrm>
            <a:off x="488296" y="5951021"/>
            <a:ext cx="79721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Artinya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nilai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penanaman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modal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dalam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negeri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(PMDN)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pada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100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merdeka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2045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b="1" dirty="0" smtClean="0">
                <a:latin typeface="Calibri" pitchFamily="34" charset="0"/>
                <a:cs typeface="Helvetica" pitchFamily="34" charset="0"/>
              </a:rPr>
              <a:t>$222.060,63  </a:t>
            </a:r>
            <a:r>
              <a:rPr lang="en-US" b="1" dirty="0" err="1" smtClean="0">
                <a:latin typeface="Calibri" pitchFamily="34" charset="0"/>
                <a:cs typeface="Helvetica" pitchFamily="34" charset="0"/>
              </a:rPr>
              <a:t>juta</a:t>
            </a:r>
            <a:r>
              <a:rPr lang="en-US" b="1" dirty="0" smtClean="0">
                <a:latin typeface="Calibri" pitchFamily="34" charset="0"/>
                <a:cs typeface="Helvetica" pitchFamily="34" charset="0"/>
              </a:rPr>
              <a:t> US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nilai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PMDN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Tahun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2045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lanjutan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04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2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PMA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Tahun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2045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berlanjut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28</a:t>
            </a:fld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1331640" y="1340768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Realisasi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PMA Indonesia                                                                                </a:t>
            </a:r>
            <a:r>
              <a:rPr lang="en-US" sz="1900" b="1" dirty="0" err="1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Tahun</a:t>
            </a:r>
            <a:r>
              <a:rPr lang="en-US" sz="19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1998–2014</a:t>
            </a:r>
            <a:endParaRPr lang="en-US" sz="1900" i="1" dirty="0">
              <a:solidFill>
                <a:schemeClr val="bg2">
                  <a:lumMod val="10000"/>
                </a:schemeClr>
              </a:solidFill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15" y="1988840"/>
            <a:ext cx="7198985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3923928" y="6165304"/>
            <a:ext cx="1008112" cy="28803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6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84C4-5ED1-4D6C-B7CC-2049C3062C5E}" type="slidenum">
              <a:rPr lang="en-GB" smtClean="0"/>
              <a:t>29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3488" y="1412776"/>
                <a:ext cx="3619965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Ʃ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𝑌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260.596,25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17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=15.329,19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88" y="1412776"/>
                <a:ext cx="3619965" cy="618311"/>
              </a:xfrm>
              <a:prstGeom prst="rect">
                <a:avLst/>
              </a:prstGeom>
              <a:blipFill rotWithShape="1">
                <a:blip r:embed="rId2"/>
                <a:stretch>
                  <a:fillRect r="-1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74321" y="2220816"/>
                <a:ext cx="3389326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Ʃ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𝑌𝑡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Ʃ</m:t>
                          </m:r>
                          <m:r>
                            <a:rPr lang="en-US" i="1">
                              <a:latin typeface="Cambria Math"/>
                            </a:rPr>
                            <m:t>𝑡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959.072,09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1.360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=705,20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321" y="2220816"/>
                <a:ext cx="3389326" cy="618311"/>
              </a:xfrm>
              <a:prstGeom prst="rect">
                <a:avLst/>
              </a:prstGeom>
              <a:blipFill rotWithShape="1">
                <a:blip r:embed="rId3"/>
                <a:stretch>
                  <a:fillRect r="-1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539552" y="2987660"/>
            <a:ext cx="79721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Jadi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persamaan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i="1" dirty="0" smtClean="0">
                <a:latin typeface="Calibri" pitchFamily="34" charset="0"/>
                <a:cs typeface="Helvetica" pitchFamily="34" charset="0"/>
              </a:rPr>
              <a:t>trend model least square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33953" y="3409612"/>
                <a:ext cx="2973122" cy="37805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Ŷ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=15.329,19+705,20 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953" y="3409612"/>
                <a:ext cx="2973122" cy="378052"/>
              </a:xfrm>
              <a:prstGeom prst="rect">
                <a:avLst/>
              </a:prstGeom>
              <a:blipFill rotWithShape="1">
                <a:blip r:embed="rId4"/>
                <a:stretch>
                  <a:fillRect t="-4839" r="-2254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6"/>
          <p:cNvSpPr txBox="1">
            <a:spLocks noChangeArrowheads="1"/>
          </p:cNvSpPr>
          <p:nvPr/>
        </p:nvSpPr>
        <p:spPr bwMode="auto">
          <a:xfrm>
            <a:off x="539552" y="4006805"/>
            <a:ext cx="79721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Ramalan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investasi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pada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100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merdeka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2045 (di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mana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i="1" dirty="0" smtClean="0">
                <a:latin typeface="Calibri" pitchFamily="34" charset="0"/>
                <a:cs typeface="Helvetica" pitchFamily="34" charset="0"/>
              </a:rPr>
              <a:t>t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= 79)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99200" y="4622674"/>
                <a:ext cx="3172663" cy="1235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itchFamily="18" charset="0"/>
                        <a:ea typeface="Cambria Math" pitchFamily="18" charset="0"/>
                      </a:rPr>
                      <m:t>Ŷ</m:t>
                    </m:r>
                    <m:r>
                      <a:rPr lang="en-US" b="0" i="1" smtClean="0">
                        <a:latin typeface="Cambria Math" pitchFamily="18" charset="0"/>
                        <a:ea typeface="Cambria Math" pitchFamily="18" charset="0"/>
                      </a:rPr>
                      <m:t>= </m:t>
                    </m:r>
                  </m:oMath>
                </a14:m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15.329,19 + 705,20 (</a:t>
                </a:r>
                <a:r>
                  <a:rPr lang="en-US" i="1" dirty="0" smtClean="0">
                    <a:latin typeface="Cambria Math" pitchFamily="18" charset="0"/>
                    <a:ea typeface="Cambria Math" pitchFamily="18" charset="0"/>
                  </a:rPr>
                  <a:t>t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 </m:t>
                    </m:r>
                  </m:oMath>
                </a14:m>
                <a:r>
                  <a:rPr lang="en-US" dirty="0">
                    <a:latin typeface="Cambria Math" pitchFamily="18" charset="0"/>
                    <a:ea typeface="Cambria Math" pitchFamily="18" charset="0"/>
                  </a:rPr>
                  <a:t>15.329,19 + 705,20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 (79)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 </m:t>
                    </m:r>
                  </m:oMath>
                </a14:m>
                <a:r>
                  <a:rPr lang="en-US" dirty="0">
                    <a:latin typeface="Cambria Math" pitchFamily="18" charset="0"/>
                    <a:ea typeface="Cambria Math" pitchFamily="18" charset="0"/>
                  </a:rPr>
                  <a:t>15.329,19 + </a:t>
                </a:r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55.710,80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itchFamily="18" charset="0"/>
                        <a:ea typeface="Cambria Math" pitchFamily="18" charset="0"/>
                      </a:rPr>
                      <m:t>Ŷ=</m:t>
                    </m:r>
                  </m:oMath>
                </a14:m>
                <a:r>
                  <a:rPr lang="en-US" dirty="0" smtClean="0">
                    <a:latin typeface="Cambria Math" pitchFamily="18" charset="0"/>
                    <a:ea typeface="Cambria Math" pitchFamily="18" charset="0"/>
                  </a:rPr>
                  <a:t> 71.039,99</a:t>
                </a:r>
                <a:endParaRPr lang="en-US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00" y="4622674"/>
                <a:ext cx="3172663" cy="1235210"/>
              </a:xfrm>
              <a:prstGeom prst="rect">
                <a:avLst/>
              </a:prstGeom>
              <a:blipFill rotWithShape="1">
                <a:blip r:embed="rId5"/>
                <a:stretch>
                  <a:fillRect l="-385" t="-1970" b="-6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6"/>
          <p:cNvSpPr txBox="1">
            <a:spLocks noChangeArrowheads="1"/>
          </p:cNvSpPr>
          <p:nvPr/>
        </p:nvSpPr>
        <p:spPr bwMode="auto">
          <a:xfrm>
            <a:off x="488296" y="5951021"/>
            <a:ext cx="79721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err="1" smtClean="0">
                <a:latin typeface="Calibri" pitchFamily="34" charset="0"/>
                <a:cs typeface="Helvetica" pitchFamily="34" charset="0"/>
              </a:rPr>
              <a:t>Artinya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nilai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penanaman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modal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luar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negeri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(PMA) di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pada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100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Indonesia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merdeka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di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tahun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2045 </a:t>
            </a:r>
            <a:r>
              <a:rPr lang="en-US" dirty="0" err="1" smtClean="0">
                <a:latin typeface="Calibri" pitchFamily="34" charset="0"/>
                <a:cs typeface="Helvetica" pitchFamily="34" charset="0"/>
              </a:rPr>
              <a:t>adalah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 </a:t>
            </a:r>
            <a:r>
              <a:rPr lang="en-US" b="1" dirty="0" smtClean="0">
                <a:latin typeface="Calibri" pitchFamily="34" charset="0"/>
                <a:cs typeface="Helvetica" pitchFamily="34" charset="0"/>
              </a:rPr>
              <a:t>$71.039,99  </a:t>
            </a:r>
            <a:r>
              <a:rPr lang="en-US" b="1" dirty="0" err="1" smtClean="0">
                <a:latin typeface="Calibri" pitchFamily="34" charset="0"/>
                <a:cs typeface="Helvetica" pitchFamily="34" charset="0"/>
              </a:rPr>
              <a:t>juta</a:t>
            </a:r>
            <a:r>
              <a:rPr lang="en-US" b="1" dirty="0" smtClean="0">
                <a:latin typeface="Calibri" pitchFamily="34" charset="0"/>
                <a:cs typeface="Helvetica" pitchFamily="34" charset="0"/>
              </a:rPr>
              <a:t> US</a:t>
            </a:r>
            <a:r>
              <a:rPr lang="en-US" dirty="0" smtClean="0">
                <a:latin typeface="Calibri" pitchFamily="34" charset="0"/>
                <a:cs typeface="Helvetica" pitchFamily="34" charset="0"/>
              </a:rPr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73415" y="260648"/>
            <a:ext cx="73660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Analisis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PMA </a:t>
            </a:r>
            <a:r>
              <a:rPr lang="en-GB" sz="2800" b="1" dirty="0" err="1" smtClean="0">
                <a:solidFill>
                  <a:schemeClr val="tx2"/>
                </a:solidFill>
                <a:latin typeface="+mj-lt"/>
              </a:rPr>
              <a:t>Tahun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 2045              (</a:t>
            </a:r>
            <a:r>
              <a:rPr lang="en-GB" sz="2800" b="1" i="1" dirty="0" err="1" smtClean="0">
                <a:solidFill>
                  <a:schemeClr val="tx2"/>
                </a:solidFill>
                <a:latin typeface="+mj-lt"/>
              </a:rPr>
              <a:t>lanjutan</a:t>
            </a:r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)                                            </a:t>
            </a:r>
            <a:endParaRPr lang="en-GB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2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 animBg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051720" y="2348880"/>
            <a:ext cx="4816078" cy="1752600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bg1"/>
                </a:solidFill>
              </a:rPr>
              <a:t>Terima</a:t>
            </a:r>
            <a:r>
              <a:rPr lang="en-US" sz="6000" dirty="0" smtClean="0">
                <a:solidFill>
                  <a:schemeClr val="bg1"/>
                </a:solidFill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</a:rPr>
              <a:t>Kasih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8650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ECD_English_white">
  <a:themeElements>
    <a:clrScheme name="OECD white">
      <a:dk1>
        <a:srgbClr val="727272"/>
      </a:dk1>
      <a:lt1>
        <a:sysClr val="window" lastClr="FFFFFF"/>
      </a:lt1>
      <a:dk2>
        <a:srgbClr val="006299"/>
      </a:dk2>
      <a:lt2>
        <a:srgbClr val="E6E6E6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ECD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ECD_English_white">
  <a:themeElements>
    <a:clrScheme name="OECD white">
      <a:dk1>
        <a:srgbClr val="727272"/>
      </a:dk1>
      <a:lt1>
        <a:sysClr val="window" lastClr="FFFFFF"/>
      </a:lt1>
      <a:dk2>
        <a:srgbClr val="006299"/>
      </a:dk2>
      <a:lt2>
        <a:srgbClr val="E6E6E6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ECD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Working Document" ma:contentTypeID="0x0101008B4DD370EC31429186F3AD49F0D3098F00D44DBCB9EB4F45278CB5C9765BE5299500A4858B360C6A491AA753F8BCA47AA91000293773D153AD3C41920164F348570E54" ma:contentTypeVersion="509" ma:contentTypeDescription="Create a new document." ma:contentTypeScope="" ma:versionID="c4c89322ac7d9f1996d365e3690382e3">
  <xsd:schema xmlns:xsd="http://www.w3.org/2001/XMLSchema" xmlns:xs="http://www.w3.org/2001/XMLSchema" xmlns:p="http://schemas.microsoft.com/office/2006/metadata/properties" xmlns:ns1="http://schemas.microsoft.com/sharepoint/v3" xmlns:ns2="54c4cd27-f286-408f-9ce0-33c1e0f3ab39" xmlns:ns3="464847da-6e18-4144-8ad5-5857903e06b6" xmlns:ns4="b028c3f4-2795-4946-841c-2e1644b148e5" xmlns:ns5="c9f238dd-bb73-4aef-a7a5-d644ad823e52" xmlns:ns6="ca82dde9-3436-4d3d-bddd-d31447390034" xmlns:ns7="http://schemas.microsoft.com/sharepoint/v4" targetNamespace="http://schemas.microsoft.com/office/2006/metadata/properties" ma:root="true" ma:fieldsID="2df2112354f40aebef67c0cef3c00b8d" ns1:_="" ns2:_="" ns3:_="" ns4:_="" ns5:_="" ns6:_="" ns7:_="">
    <xsd:import namespace="http://schemas.microsoft.com/sharepoint/v3"/>
    <xsd:import namespace="54c4cd27-f286-408f-9ce0-33c1e0f3ab39"/>
    <xsd:import namespace="464847da-6e18-4144-8ad5-5857903e06b6"/>
    <xsd:import namespace="b028c3f4-2795-4946-841c-2e1644b148e5"/>
    <xsd:import namespace="c9f238dd-bb73-4aef-a7a5-d644ad823e52"/>
    <xsd:import namespace="ca82dde9-3436-4d3d-bddd-d31447390034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OECDKimStatus" minOccurs="0"/>
                <xsd:element ref="ns4:OECDProjectLookup"/>
                <xsd:element ref="ns3:_dlc_DocId" minOccurs="0"/>
                <xsd:element ref="ns3:_dlc_DocIdUrl" minOccurs="0"/>
                <xsd:element ref="ns4:OECDProjectManager" minOccurs="0"/>
                <xsd:element ref="ns4:OECDProjectMembers" minOccurs="0"/>
                <xsd:element ref="ns4:OECDTagsCache" minOccurs="0"/>
                <xsd:element ref="ns4:OECDPinnedBy" minOccurs="0"/>
                <xsd:element ref="ns5:eShareCountryTaxHTField0" minOccurs="0"/>
                <xsd:element ref="ns5:eShareTopicTaxHTField0" minOccurs="0"/>
                <xsd:element ref="ns5:eShareKeywordsTaxHTField0" minOccurs="0"/>
                <xsd:element ref="ns5:eShareCommitteeTaxHTField0" minOccurs="0"/>
                <xsd:element ref="ns5:eSharePWBTaxHTField0" minOccurs="0"/>
                <xsd:element ref="ns6:TaxCatchAll" minOccurs="0"/>
                <xsd:element ref="ns7:IconOverlay" minOccurs="0"/>
                <xsd:element ref="ns4:OECDMainProject" minOccurs="0"/>
                <xsd:element ref="ns2:OECDKimProvenance" minOccurs="0"/>
                <xsd:element ref="ns1:DocumentSetDescription" minOccurs="0"/>
                <xsd:element ref="ns3:OECDExpirationDate" minOccurs="0"/>
                <xsd:element ref="ns6:TaxCatchAllLabel" minOccurs="0"/>
                <xsd:element ref="ns2:OECDDocumentType" minOccurs="0"/>
                <xsd:element ref="ns2:OECDKimBussinessContext" minOccurs="0"/>
                <xsd:element ref="ns4:Project_x003A_ID1" minOccurs="0"/>
                <xsd:element ref="ns4:Project_x003a_Project_x0020_status" minOccurs="0"/>
                <xsd:element ref="ns4:Project_x003a_ID" minOccurs="0"/>
                <xsd:element ref="ns3:_dlc_DocIdPersistId" minOccurs="0"/>
                <xsd:element ref="ns3:bc65155f859f476689f41d2e239f3b65" minOccurs="0"/>
                <xsd:element ref="ns4:k521ff600dac4d78b40e1e44ce493525" minOccurs="0"/>
                <xsd:element ref="ns4:d6c688cd0ee448e4bbaea66e1be015fd" minOccurs="0"/>
                <xsd:element ref="ns4:g2112f02a3d4495984eca02be0a4d37c" minOccurs="0"/>
                <xsd:element ref="ns4:h8a48b2c364f47209a9f385904d38df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33" nillable="true" ma:displayName="Description" ma:description="A description of the Document Set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4cd27-f286-408f-9ce0-33c1e0f3ab39" elementFormDefault="qualified">
    <xsd:import namespace="http://schemas.microsoft.com/office/2006/documentManagement/types"/>
    <xsd:import namespace="http://schemas.microsoft.com/office/infopath/2007/PartnerControls"/>
    <xsd:element name="OECDKimStatus" ma:index="7" nillable="true" ma:displayName="Kim status" ma:default="Draft" ma:description="" ma:format="Dropdown" ma:hidden="true" ma:internalName="OECDKimStatus">
      <xsd:simpleType>
        <xsd:restriction base="dms:Choice">
          <xsd:enumeration value="Draft"/>
          <xsd:enumeration value="Final"/>
        </xsd:restriction>
      </xsd:simpleType>
    </xsd:element>
    <xsd:element name="OECDKimProvenance" ma:index="30" nillable="true" ma:displayName="Kim provenance" ma:description="" ma:hidden="true" ma:internalName="OECDKimProvenance">
      <xsd:simpleType>
        <xsd:restriction base="dms:Text"/>
      </xsd:simpleType>
    </xsd:element>
    <xsd:element name="OECDDocumentType" ma:index="36" nillable="true" ma:displayName="Document Type" ma:description="" ma:hidden="true" ma:internalName="OECDDocumentType" ma:readOnly="false">
      <xsd:simpleType>
        <xsd:restriction base="dms:Text"/>
      </xsd:simpleType>
    </xsd:element>
    <xsd:element name="OECDKimBussinessContext" ma:index="37" nillable="true" ma:displayName="Kim business context" ma:description="" ma:hidden="true" ma:internalName="OECDKimBussinessContex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4847da-6e18-4144-8ad5-5857903e06b6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Document ID" ma:description="" ma:hidden="true" ma:internalName="_dlc_DocId" ma:readOnly="true">
      <xsd:simpleType>
        <xsd:restriction base="dms:Text"/>
      </xsd:simpleType>
    </xsd:element>
    <xsd:element name="_dlc_DocIdUrl" ma:index="15" nillable="true" ma:displayName="Document ID" ma:description="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OECDExpirationDate" ma:index="34" nillable="true" ma:displayName="Highlights" ma:default="" ma:description="" ma:format="DateOnly" ma:indexed="true" ma:internalName="OECDExpirationDate">
      <xsd:simpleType>
        <xsd:restriction base="dms:DateTime"/>
      </xsd:simpleType>
    </xsd:element>
    <xsd:element name="_dlc_DocIdPersistId" ma:index="4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bc65155f859f476689f41d2e239f3b65" ma:index="43" nillable="true" ma:taxonomy="true" ma:internalName="bc65155f859f476689f41d2e239f3b65" ma:taxonomyFieldName="OECDHorizontalProjects" ma:displayName="Horizontal project" ma:default="" ma:fieldId="bc65155f-859f-4766-89f4-1d2e239f3b65" ma:taxonomyMulti="true" ma:sspId="27ec883c-a62c-444f-a935-fcddb579e39d" ma:termSetId="d3ca0e0e-65f9-44bf-9d98-5271504f6d6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28c3f4-2795-4946-841c-2e1644b148e5" elementFormDefault="qualified">
    <xsd:import namespace="http://schemas.microsoft.com/office/2006/documentManagement/types"/>
    <xsd:import namespace="http://schemas.microsoft.com/office/infopath/2007/PartnerControls"/>
    <xsd:element name="OECDProjectLookup" ma:index="8" ma:displayName="Project" ma:indexed="true" ma:list="8fd64a43-52c7-4b87-a931-a975dc3d108c" ma:internalName="OECDProjectLookup" ma:readOnly="false" ma:showField="OECDShortProjectName" ma:web="b028c3f4-2795-4946-841c-2e1644b148e5">
      <xsd:simpleType>
        <xsd:restriction base="dms:Unknown"/>
      </xsd:simpleType>
    </xsd:element>
    <xsd:element name="OECDProjectManager" ma:index="16" nillable="true" ma:displayName="Project manager" ma:description="" ma:hidden="true" ma:indexed="true" ma:internalName="OECDProjectManag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ProjectMembers" ma:index="17" nillable="true" ma:displayName="Project members" ma:description="" ma:hidden="true" ma:internalName="OECDProjectMemb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TagsCache" ma:index="19" nillable="true" ma:displayName="Tags cache" ma:description="" ma:hidden="true" ma:internalName="OECDTagsCache">
      <xsd:simpleType>
        <xsd:restriction base="dms:Note">
          <xsd:maxLength value="255"/>
        </xsd:restriction>
      </xsd:simpleType>
    </xsd:element>
    <xsd:element name="OECDPinnedBy" ma:index="20" nillable="true" ma:displayName="Pinned by" ma:description="" ma:hidden="true" ma:internalName="OECDPinn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MainProject" ma:index="29" nillable="true" ma:displayName="Main project" ma:description="" ma:hidden="true" ma:list="8fd64a43-52c7-4b87-a931-a975dc3d108c" ma:internalName="OECDMainProject" ma:readOnly="false" ma:showField="OECDShortProjectName" ma:web="b028c3f4-2795-4946-841c-2e1644b148e5">
      <xsd:simpleType>
        <xsd:restriction base="dms:Unknown"/>
      </xsd:simpleType>
    </xsd:element>
    <xsd:element name="Project_x003A_ID1" ma:index="39" nillable="true" ma:displayName="Project:ID" ma:list="8fd64a43-52c7-4b87-a931-a975dc3d108c" ma:internalName="Project_x003A_ID1" ma:readOnly="true" ma:showField="ID" ma:web="b028c3f4-2795-4946-841c-2e1644b148e5">
      <xsd:simpleType>
        <xsd:restriction base="dms:Lookup"/>
      </xsd:simpleType>
    </xsd:element>
    <xsd:element name="Project_x003a_Project_x0020_status" ma:index="40" nillable="true" ma:displayName="Project:Project status" ma:hidden="true" ma:list="8fd64a43-52c7-4b87-a931-a975dc3d108c" ma:internalName="Project_x003A_Project_x0020_status" ma:readOnly="true" ma:showField="OECDProjectStatus" ma:web="b028c3f4-2795-4946-841c-2e1644b148e5">
      <xsd:simpleType>
        <xsd:restriction base="dms:Lookup"/>
      </xsd:simpleType>
    </xsd:element>
    <xsd:element name="Project_x003a_ID" ma:index="41" nillable="true" ma:displayName="Project:ID" ma:hidden="true" ma:list="8fd64a43-52c7-4b87-a931-a975dc3d108c" ma:internalName="Project_x003A_ID" ma:readOnly="true" ma:showField="ID" ma:web="b028c3f4-2795-4946-841c-2e1644b148e5">
      <xsd:simpleType>
        <xsd:restriction base="dms:Lookup"/>
      </xsd:simpleType>
    </xsd:element>
    <xsd:element name="k521ff600dac4d78b40e1e44ce493525" ma:index="44" nillable="true" ma:taxonomy="true" ma:internalName="k521ff600dac4d78b40e1e44ce493525" ma:taxonomyFieldName="OECDProjectOwnerStructure" ma:displayName="Project owner" ma:indexed="true" ma:readOnly="false" ma:default="" ma:fieldId="4521ff60-0dac-4d78-b40e-1e44ce493525" ma:sspId="27ec883c-a62c-444f-a935-fcddb579e39d" ma:termSetId="aeec4dcb-19ee-4bc0-941f-681845b568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6c688cd0ee448e4bbaea66e1be015fd" ma:index="45" nillable="true" ma:displayName="Project partners_0" ma:hidden="true" ma:internalName="d6c688cd0ee448e4bbaea66e1be015fd">
      <xsd:simpleType>
        <xsd:restriction base="dms:Note"/>
      </xsd:simpleType>
    </xsd:element>
    <xsd:element name="g2112f02a3d4495984eca02be0a4d37c" ma:index="46" nillable="true" ma:displayName="Deliverable partners_0" ma:hidden="true" ma:internalName="g2112f02a3d4495984eca02be0a4d37c">
      <xsd:simpleType>
        <xsd:restriction base="dms:Note"/>
      </xsd:simpleType>
    </xsd:element>
    <xsd:element name="h8a48b2c364f47209a9f385904d38df5" ma:index="47" nillable="true" ma:displayName="Deliverable owner_0" ma:hidden="true" ma:internalName="h8a48b2c364f47209a9f385904d38df5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238dd-bb73-4aef-a7a5-d644ad823e52" elementFormDefault="qualified">
    <xsd:import namespace="http://schemas.microsoft.com/office/2006/documentManagement/types"/>
    <xsd:import namespace="http://schemas.microsoft.com/office/infopath/2007/PartnerControls"/>
    <xsd:element name="eShareCountryTaxHTField0" ma:index="22" nillable="true" ma:displayName="eShareCountry_0" ma:description="" ma:hidden="true" ma:internalName="eShareCountryTaxHTField0">
      <xsd:simpleType>
        <xsd:restriction base="dms:Note"/>
      </xsd:simpleType>
    </xsd:element>
    <xsd:element name="eShareTopicTaxHTField0" ma:index="23" nillable="true" ma:displayName="eShareTopic_0" ma:description="" ma:hidden="true" ma:internalName="eShareTopicTaxHTField0">
      <xsd:simpleType>
        <xsd:restriction base="dms:Note"/>
      </xsd:simpleType>
    </xsd:element>
    <xsd:element name="eShareKeywordsTaxHTField0" ma:index="24" nillable="true" ma:displayName="eShareKeywords_0" ma:description="" ma:hidden="true" ma:internalName="eShareKeywordsTaxHTField0">
      <xsd:simpleType>
        <xsd:restriction base="dms:Note"/>
      </xsd:simpleType>
    </xsd:element>
    <xsd:element name="eShareCommitteeTaxHTField0" ma:index="25" nillable="true" ma:displayName="eShareCommittee_0" ma:description="" ma:hidden="true" ma:internalName="eShareCommitteeTaxHTField0">
      <xsd:simpleType>
        <xsd:restriction base="dms:Note"/>
      </xsd:simpleType>
    </xsd:element>
    <xsd:element name="eSharePWBTaxHTField0" ma:index="26" nillable="true" ma:displayName="eSharePWB_0" ma:description="" ma:hidden="true" ma:internalName="eSharePWBTaxHTField0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2dde9-3436-4d3d-bddd-d31447390034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f238c0b0-3384-41ab-af60-ab39d110a44d}" ma:internalName="TaxCatchAll" ma:showField="CatchAllData" ma:web="464847da-6e18-4144-8ad5-5857903e06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5" nillable="true" ma:displayName="Taxonomy Catch All Column1" ma:hidden="true" ma:list="{f238c0b0-3384-41ab-af60-ab39d110a44d}" ma:internalName="TaxCatchAllLabel" ma:readOnly="true" ma:showField="CatchAllDataLabel" ma:web="464847da-6e18-4144-8ad5-5857903e06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c65155f859f476689f41d2e239f3b65 xmlns="464847da-6e18-4144-8ad5-5857903e06b6">
      <Terms xmlns="http://schemas.microsoft.com/office/infopath/2007/PartnerControls"/>
    </bc65155f859f476689f41d2e239f3b65>
    <OECDProjectLookup xmlns="b028c3f4-2795-4946-841c-2e1644b148e5">34</OECDProjectLookup>
    <OECDKimBussinessContext xmlns="54c4cd27-f286-408f-9ce0-33c1e0f3ab39" xsi:nil="true"/>
    <eSharePWBTaxHTField0 xmlns="c9f238dd-bb73-4aef-a7a5-d644ad823e52">(n/a)|3adabb5f-45b7-4a20-bdde-219e8d9477af</eSharePWBTaxHTField0>
    <IconOverlay xmlns="http://schemas.microsoft.com/sharepoint/v4" xsi:nil="true"/>
    <DocumentSetDescription xmlns="http://schemas.microsoft.com/sharepoint/v3" xsi:nil="true"/>
    <OECDPinnedBy xmlns="b028c3f4-2795-4946-841c-2e1644b148e5">
      <UserInfo>
        <DisplayName/>
        <AccountId xsi:nil="true"/>
        <AccountType/>
      </UserInfo>
    </OECDPinnedBy>
    <OECDExpirationDate xmlns="464847da-6e18-4144-8ad5-5857903e06b6" xsi:nil="true"/>
    <g2112f02a3d4495984eca02be0a4d37c xmlns="b028c3f4-2795-4946-841c-2e1644b148e5" xsi:nil="true"/>
    <OECDDocumentType xmlns="54c4cd27-f286-408f-9ce0-33c1e0f3ab39" xsi:nil="true"/>
    <d6c688cd0ee448e4bbaea66e1be015fd xmlns="b028c3f4-2795-4946-841c-2e1644b148e5" xsi:nil="true"/>
    <OECDTagsCache xmlns="b028c3f4-2795-4946-841c-2e1644b148e5" xsi:nil="true"/>
    <eShareCommitteeTaxHTField0 xmlns="c9f238dd-bb73-4aef-a7a5-d644ad823e52" xsi:nil="true"/>
    <OECDProjectManager xmlns="b028c3f4-2795-4946-841c-2e1644b148e5">
      <UserInfo>
        <DisplayName/>
        <AccountId>774</AccountId>
        <AccountType/>
      </UserInfo>
    </OECDProjectManager>
    <OECDKimProvenance xmlns="54c4cd27-f286-408f-9ce0-33c1e0f3ab39" xsi:nil="true"/>
    <OECDMainProject xmlns="b028c3f4-2795-4946-841c-2e1644b148e5" xsi:nil="true"/>
    <k521ff600dac4d78b40e1e44ce493525 xmlns="b028c3f4-2795-4946-841c-2e1644b148e5">
      <Terms xmlns="http://schemas.microsoft.com/office/infopath/2007/PartnerControls">
        <TermInfo xmlns="http://schemas.microsoft.com/office/infopath/2007/PartnerControls">
          <TermName xmlns="http://schemas.microsoft.com/office/infopath/2007/PartnerControls">ECO/FO</TermName>
          <TermId xmlns="http://schemas.microsoft.com/office/infopath/2007/PartnerControls">0421869f-dd6d-4a57-aa68-f68dc47925ad</TermId>
        </TermInfo>
      </Terms>
    </k521ff600dac4d78b40e1e44ce493525>
    <OECDKimStatus xmlns="54c4cd27-f286-408f-9ce0-33c1e0f3ab39">Draft</OECDKimStatus>
    <eShareCountryTaxHTField0 xmlns="c9f238dd-bb73-4aef-a7a5-d644ad823e52" xsi:nil="true"/>
    <eShareTopicTaxHTField0 xmlns="c9f238dd-bb73-4aef-a7a5-d644ad823e52">Economic growth|9eba0011-22c6-4045-a791-62556867fb22</eShareTopicTaxHTField0>
    <eShareKeywordsTaxHTField0 xmlns="c9f238dd-bb73-4aef-a7a5-d644ad823e52">Economic Outlook|a9443a1a-b32f-49f3-97a5-13870ae66f90</eShareKeywordsTaxHTField0>
    <OECDProjectMembers xmlns="b028c3f4-2795-4946-841c-2e1644b148e5">
      <UserInfo>
        <DisplayName>MANN Catherine, ECO</DisplayName>
        <AccountId>774</AccountId>
        <AccountType/>
      </UserInfo>
      <UserInfo>
        <DisplayName>GUICHARD Stéphanie, ECO</DisplayName>
        <AccountId>229</AccountId>
        <AccountType/>
      </UserInfo>
      <UserInfo>
        <DisplayName>BARNES Sebastian, ECO</DisplayName>
        <AccountId>116</AccountId>
        <AccountType/>
      </UserInfo>
      <UserInfo>
        <DisplayName>BARNARD Geoff, ECO</DisplayName>
        <AccountId>142</AccountId>
        <AccountType/>
      </UserInfo>
      <UserInfo>
        <DisplayName>ELGHADAB Penny, ECO</DisplayName>
        <AccountId>83</AccountId>
        <AccountType/>
      </UserInfo>
      <UserInfo>
        <DisplayName>PURTELL Susan, ECO</DisplayName>
        <AccountId>71</AccountId>
        <AccountType/>
      </UserInfo>
      <UserInfo>
        <DisplayName>MENKYNA Fusako, ECO</DisplayName>
        <AccountId>478</AccountId>
        <AccountType/>
      </UserInfo>
      <UserInfo>
        <DisplayName>STOKLE Wendy, ECO</DisplayName>
        <AccountId>65</AccountId>
        <AccountType/>
      </UserInfo>
    </OECDProjectMembers>
    <TaxCatchAll xmlns="ca82dde9-3436-4d3d-bddd-d31447390034">
      <Value>43</Value>
      <Value>314</Value>
      <Value>399</Value>
      <Value>407</Value>
    </TaxCatchAll>
    <h8a48b2c364f47209a9f385904d38df5 xmlns="b028c3f4-2795-4946-841c-2e1644b148e5" xsi:nil="true"/>
  </documentManagement>
</p:properties>
</file>

<file path=customXml/item4.xml><?xml version="1.0" encoding="utf-8"?>
<?mso-contentType ?>
<SharedContentType xmlns="Microsoft.SharePoint.Taxonomy.ContentTypeSync" SourceId="27ec883c-a62c-444f-a935-fcddb579e39d" ContentTypeId="0x0101008B4DD370EC31429186F3AD49F0D3098F00D44DBCB9EB4F45278CB5C9765BE52995" PreviousValue="false"/>
</file>

<file path=customXml/item5.xml><?xml version="1.0" encoding="utf-8"?>
<?mso-contentType ?>
<CtFieldPriority xmlns="http://www.oecd.org/eshare/projectsentre/CtFieldPriority/" xmlns:i="http://www.w3.org/2001/XMLSchema-instance" NameSpaceURI="http://www.oecd.org/eshare/projectsentre/CtFieldPriority/">
  <PriorityFields xmlns:a="http://schemas.microsoft.com/2003/10/Serialization/Arrays">
    <a:string>Title</a:string>
    <a:string>FileLeafRef</a:string>
    <a:string>OECDCountry</a:string>
    <a:string>OECDTopic</a:string>
    <a:string>OECDKeywords</a:string>
  </PriorityFields>
</CtFieldPriority>
</file>

<file path=customXml/item6.xml><?xml version="1.0" encoding="utf-8"?>
<?mso-contentType ?>
<FormTemplates xmlns="http://schemas.microsoft.com/sharepoint/v3/contenttype/forms">
  <Display>OECDListFormCollapsible</Display>
  <Edit>OECDListFormCollapsible</Edit>
  <New>OECDListFormCollapsible</New>
</FormTemplates>
</file>

<file path=customXml/itemProps1.xml><?xml version="1.0" encoding="utf-8"?>
<ds:datastoreItem xmlns:ds="http://schemas.openxmlformats.org/officeDocument/2006/customXml" ds:itemID="{4991A6FE-5E0A-4F82-A1EC-3DDFDB13A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c4cd27-f286-408f-9ce0-33c1e0f3ab39"/>
    <ds:schemaRef ds:uri="464847da-6e18-4144-8ad5-5857903e06b6"/>
    <ds:schemaRef ds:uri="b028c3f4-2795-4946-841c-2e1644b148e5"/>
    <ds:schemaRef ds:uri="c9f238dd-bb73-4aef-a7a5-d644ad823e52"/>
    <ds:schemaRef ds:uri="ca82dde9-3436-4d3d-bddd-d31447390034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E38C3E-D15A-4F60-97F7-250E70E1EA31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09397EE-C9A3-4290-85EF-2ACE6E5A9E27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sharepoint/v3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sharepoint/v4"/>
    <ds:schemaRef ds:uri="464847da-6e18-4144-8ad5-5857903e06b6"/>
    <ds:schemaRef ds:uri="c9f238dd-bb73-4aef-a7a5-d644ad823e52"/>
    <ds:schemaRef ds:uri="http://www.w3.org/XML/1998/namespace"/>
    <ds:schemaRef ds:uri="ca82dde9-3436-4d3d-bddd-d31447390034"/>
    <ds:schemaRef ds:uri="b028c3f4-2795-4946-841c-2e1644b148e5"/>
    <ds:schemaRef ds:uri="54c4cd27-f286-408f-9ce0-33c1e0f3ab39"/>
  </ds:schemaRefs>
</ds:datastoreItem>
</file>

<file path=customXml/itemProps4.xml><?xml version="1.0" encoding="utf-8"?>
<ds:datastoreItem xmlns:ds="http://schemas.openxmlformats.org/officeDocument/2006/customXml" ds:itemID="{FD206EC9-3D5A-4486-AF89-FC69493CBCE0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B57D3AFC-6D8E-4A5F-8C17-C5F4174B9291}">
  <ds:schemaRefs>
    <ds:schemaRef ds:uri="http://www.oecd.org/eshare/projectsentre/CtFieldPriority/"/>
    <ds:schemaRef ds:uri="http://schemas.microsoft.com/2003/10/Serialization/Arrays"/>
  </ds:schemaRefs>
</ds:datastoreItem>
</file>

<file path=customXml/itemProps6.xml><?xml version="1.0" encoding="utf-8"?>
<ds:datastoreItem xmlns:ds="http://schemas.openxmlformats.org/officeDocument/2006/customXml" ds:itemID="{003DD83D-4AB0-4B12-ADA5-F949E8BC24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OECD_English_white</Template>
  <TotalTime>30319</TotalTime>
  <Words>1655</Words>
  <Application>Microsoft Office PowerPoint</Application>
  <PresentationFormat>On-screen Show (4:3)</PresentationFormat>
  <Paragraphs>256</Paragraphs>
  <Slides>30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OECD_English_white</vt:lpstr>
      <vt:lpstr>1_OECD_English_white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>OECD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MENKYNA Fusako</dc:creator>
  <cp:lastModifiedBy>Oktaviani Mutiara Dwiasri</cp:lastModifiedBy>
  <cp:revision>1701</cp:revision>
  <cp:lastPrinted>2017-06-02T15:04:18Z</cp:lastPrinted>
  <dcterms:created xsi:type="dcterms:W3CDTF">2015-02-27T14:51:11Z</dcterms:created>
  <dcterms:modified xsi:type="dcterms:W3CDTF">2018-01-29T02:10:00Z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0x0101008B4DD370EC31429186F3AD49F0D3098F00D44DBCB9EB4F45278CB5C9765BE5299500A4858B360C6A491AA753F8BCA47AA91000293773D153AD3C41920164F348570E54</vt:lpwstr>
  </property>
  <property fmtid="{D5CDD505-2E9C-101B-9397-08002B2CF9AE}" pid="3" name="OECDProjectOwnerStructure">
    <vt:lpwstr>407;#ECO/FO|0421869f-dd6d-4a57-aa68-f68dc47925ad</vt:lpwstr>
  </property>
  <property fmtid="{D5CDD505-2E9C-101B-9397-08002B2CF9AE}" pid="4" name="OECDProjectPageLink">
    <vt:lpwstr>8830</vt:lpwstr>
  </property>
  <property fmtid="{D5CDD505-2E9C-101B-9397-08002B2CF9AE}" pid="5" name="OECDCountry">
    <vt:lpwstr/>
  </property>
  <property fmtid="{D5CDD505-2E9C-101B-9397-08002B2CF9AE}" pid="6" name="OECDTopic">
    <vt:lpwstr>399;#Economic growth|9eba0011-22c6-4045-a791-62556867fb22</vt:lpwstr>
  </property>
  <property fmtid="{D5CDD505-2E9C-101B-9397-08002B2CF9AE}" pid="7" name="OECDCommittee">
    <vt:lpwstr/>
  </property>
  <property fmtid="{D5CDD505-2E9C-101B-9397-08002B2CF9AE}" pid="8" name="OECDProjectPartnersStructure">
    <vt:lpwstr/>
  </property>
  <property fmtid="{D5CDD505-2E9C-101B-9397-08002B2CF9AE}" pid="9" name="OECDPWB">
    <vt:lpwstr>43;#(n/a)|3adabb5f-45b7-4a20-bdde-219e8d9477af</vt:lpwstr>
  </property>
  <property fmtid="{D5CDD505-2E9C-101B-9397-08002B2CF9AE}" pid="10" name="OECDKeywords">
    <vt:lpwstr>314;#Economic Outlook|a9443a1a-b32f-49f3-97a5-13870ae66f90</vt:lpwstr>
  </property>
  <property fmtid="{D5CDD505-2E9C-101B-9397-08002B2CF9AE}" pid="11" name="eShareOrganisationTaxHTField0">
    <vt:lpwstr/>
  </property>
  <property fmtid="{D5CDD505-2E9C-101B-9397-08002B2CF9AE}" pid="12" name="OECDHorizontalProjects">
    <vt:lpwstr/>
  </property>
  <property fmtid="{D5CDD505-2E9C-101B-9397-08002B2CF9AE}" pid="13" name="OECDProject">
    <vt:lpwstr/>
  </property>
  <property fmtid="{D5CDD505-2E9C-101B-9397-08002B2CF9AE}" pid="14" name="d0b6f6ac229144c2899590f0436d9385">
    <vt:lpwstr/>
  </property>
  <property fmtid="{D5CDD505-2E9C-101B-9397-08002B2CF9AE}" pid="15" name="OECDOrganisation">
    <vt:lpwstr/>
  </property>
</Properties>
</file>